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50" r:id="rId1"/>
  </p:sldMasterIdLst>
  <p:notesMasterIdLst>
    <p:notesMasterId r:id="rId20"/>
  </p:notesMasterIdLst>
  <p:sldIdLst>
    <p:sldId id="256" r:id="rId2"/>
    <p:sldId id="257" r:id="rId3"/>
    <p:sldId id="265" r:id="rId4"/>
    <p:sldId id="258" r:id="rId5"/>
    <p:sldId id="259" r:id="rId6"/>
    <p:sldId id="266" r:id="rId7"/>
    <p:sldId id="267" r:id="rId8"/>
    <p:sldId id="268" r:id="rId9"/>
    <p:sldId id="260" r:id="rId10"/>
    <p:sldId id="261" r:id="rId11"/>
    <p:sldId id="262" r:id="rId12"/>
    <p:sldId id="263" r:id="rId13"/>
    <p:sldId id="269" r:id="rId14"/>
    <p:sldId id="274" r:id="rId15"/>
    <p:sldId id="276" r:id="rId16"/>
    <p:sldId id="278" r:id="rId17"/>
    <p:sldId id="277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298" autoAdjust="0"/>
  </p:normalViewPr>
  <p:slideViewPr>
    <p:cSldViewPr snapToGrid="0">
      <p:cViewPr>
        <p:scale>
          <a:sx n="66" d="100"/>
          <a:sy n="66" d="100"/>
        </p:scale>
        <p:origin x="-43" y="6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FCCF0-0651-42B8-9F4E-2168814F7E82}" type="datetimeFigureOut">
              <a:rPr lang="en-CA" smtClean="0"/>
              <a:t>2018-11-04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B28CD-485D-4CCA-A745-FE678CC155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9679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entire PowerPoint is loosely based on this video https://youtu.be/DeHasEMCzcc which goes through 20+ modeling techniques in 22 mins.</a:t>
            </a:r>
          </a:p>
          <a:p>
            <a:endParaRPr lang="en-US" dirty="0"/>
          </a:p>
          <a:p>
            <a:r>
              <a:rPr lang="en-US" dirty="0"/>
              <a:t>Credits:</a:t>
            </a:r>
          </a:p>
          <a:p>
            <a:r>
              <a:rPr lang="en-CA" b="0" dirty="0"/>
              <a:t>Zhong Zhou: https://www.artstation.com/artwork/3odbzA</a:t>
            </a:r>
          </a:p>
          <a:p>
            <a:r>
              <a:rPr lang="en-CA" b="0" dirty="0"/>
              <a:t>Hideyuki </a:t>
            </a:r>
            <a:r>
              <a:rPr lang="en-CA" b="0" dirty="0" err="1"/>
              <a:t>Ashizawa</a:t>
            </a:r>
            <a:r>
              <a:rPr lang="en-CA" b="0" dirty="0"/>
              <a:t>: https://www.artstation.com/artwork/w86r2X</a:t>
            </a:r>
          </a:p>
          <a:p>
            <a:r>
              <a:rPr lang="en-CA" b="0" dirty="0" err="1"/>
              <a:t>Kyungmin</a:t>
            </a:r>
            <a:r>
              <a:rPr lang="en-CA" b="0" dirty="0"/>
              <a:t> Kim: https://www.artstation.com/artwork/8lerWw</a:t>
            </a:r>
          </a:p>
          <a:p>
            <a:r>
              <a:rPr lang="en-CA" b="0" dirty="0"/>
              <a:t>Helen </a:t>
            </a:r>
            <a:r>
              <a:rPr lang="en-CA" b="0" dirty="0" err="1"/>
              <a:t>Rivnaya</a:t>
            </a:r>
            <a:r>
              <a:rPr lang="en-CA" b="0" dirty="0"/>
              <a:t>: https://www.artstation.com/artwork/Yaee1b</a:t>
            </a:r>
          </a:p>
          <a:p>
            <a:r>
              <a:rPr lang="en-CA" b="0" dirty="0"/>
              <a:t>Matteo </a:t>
            </a:r>
            <a:r>
              <a:rPr lang="en-CA" b="0" dirty="0" err="1"/>
              <a:t>Cannatella</a:t>
            </a:r>
            <a:r>
              <a:rPr lang="en-CA" b="0" dirty="0"/>
              <a:t>: https://www.artstation.com/artwork/9em3QW</a:t>
            </a:r>
          </a:p>
          <a:p>
            <a:r>
              <a:rPr lang="en-CA" b="0" dirty="0"/>
              <a:t>Mister </a:t>
            </a:r>
            <a:r>
              <a:rPr lang="en-CA" b="0" dirty="0" err="1"/>
              <a:t>Pibody</a:t>
            </a:r>
            <a:r>
              <a:rPr lang="en-CA" b="0" dirty="0"/>
              <a:t>: https://www.artstation.com/artwork/4b8aNl</a:t>
            </a:r>
          </a:p>
          <a:p>
            <a:r>
              <a:rPr lang="en-CA" b="0" dirty="0"/>
              <a:t>Abigail Jones: https://www.artstation.com/artwork/rRA9dL</a:t>
            </a:r>
          </a:p>
          <a:p>
            <a:r>
              <a:rPr lang="en-US" b="0" dirty="0"/>
              <a:t>Daniel </a:t>
            </a:r>
            <a:r>
              <a:rPr lang="en-US" b="0" dirty="0" err="1"/>
              <a:t>Thiger</a:t>
            </a:r>
            <a:r>
              <a:rPr lang="en-US" b="0" dirty="0"/>
              <a:t>: https://www.artstation.com/artwork/xzAB5E</a:t>
            </a:r>
          </a:p>
          <a:p>
            <a:endParaRPr lang="en-US" b="0" dirty="0"/>
          </a:p>
          <a:p>
            <a:r>
              <a:rPr lang="en-US" b="0" dirty="0"/>
              <a:t>S</a:t>
            </a:r>
            <a:r>
              <a:rPr lang="en-CA" b="0" dirty="0" err="1"/>
              <a:t>ebastian</a:t>
            </a:r>
            <a:r>
              <a:rPr lang="en-CA" b="0" dirty="0"/>
              <a:t> Kopacz:</a:t>
            </a:r>
          </a:p>
          <a:p>
            <a:r>
              <a:rPr lang="en-CA" b="0" dirty="0"/>
              <a:t>https://www.artstation.com/artwork/y969K</a:t>
            </a:r>
          </a:p>
          <a:p>
            <a:r>
              <a:rPr lang="en-CA" b="0" dirty="0"/>
              <a:t>https://www.artstation.com/artwork/3RoE2</a:t>
            </a:r>
          </a:p>
          <a:p>
            <a:r>
              <a:rPr lang="en-CA" b="0" dirty="0"/>
              <a:t>https://www.artstation.com/artwork/vN1zx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B28CD-485D-4CCA-A745-FE678CC155A0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3028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Curves are useful for </a:t>
            </a:r>
            <a:r>
              <a:rPr lang="en-US" sz="1200" dirty="0"/>
              <a:t>pipes, rope, hair, trees, </a:t>
            </a:r>
            <a:r>
              <a:rPr lang="en-US" sz="1200" dirty="0" err="1"/>
              <a:t>etc</a:t>
            </a:r>
            <a:endParaRPr lang="en-US" dirty="0"/>
          </a:p>
          <a:p>
            <a:r>
              <a:rPr lang="en-US" dirty="0"/>
              <a:t>Surfaces are useful for smooth surfaces like a sports car body</a:t>
            </a:r>
          </a:p>
          <a:p>
            <a:endParaRPr lang="en-US" dirty="0"/>
          </a:p>
          <a:p>
            <a:r>
              <a:rPr lang="en-US" dirty="0"/>
              <a:t>In blender curves and surfaces can be created using </a:t>
            </a:r>
            <a:r>
              <a:rPr lang="en-US" dirty="0" err="1"/>
              <a:t>shift+a</a:t>
            </a:r>
            <a:r>
              <a:rPr lang="en-US" dirty="0"/>
              <a:t> in object mode and selecting your desired curve. Various addons extend curve functionality and allow for the automated generation of things like trees using curves.</a:t>
            </a:r>
          </a:p>
          <a:p>
            <a:endParaRPr lang="en-US" dirty="0"/>
          </a:p>
          <a:p>
            <a:r>
              <a:rPr lang="en-US" dirty="0"/>
              <a:t>Tutorials/Resources:</a:t>
            </a:r>
          </a:p>
          <a:p>
            <a:r>
              <a:rPr lang="en-US" dirty="0"/>
              <a:t>https://youtu.be/q4DbjT0ZRdk</a:t>
            </a:r>
          </a:p>
          <a:p>
            <a:r>
              <a:rPr lang="en-CA" dirty="0"/>
              <a:t>https://youtu.be/AMXcQ2V-VGA</a:t>
            </a:r>
          </a:p>
          <a:p>
            <a:r>
              <a:rPr lang="en-CA" dirty="0"/>
              <a:t>https://youtu.be/p1xDvnVovd4</a:t>
            </a:r>
          </a:p>
          <a:p>
            <a:r>
              <a:rPr lang="en-CA" dirty="0"/>
              <a:t>https://youtu.be/tTvD9_fDQOQ</a:t>
            </a:r>
          </a:p>
          <a:p>
            <a:r>
              <a:rPr lang="en-CA" dirty="0"/>
              <a:t>https://youtu.be/1drRNphACMc</a:t>
            </a:r>
          </a:p>
          <a:p>
            <a:r>
              <a:rPr lang="en-CA" dirty="0"/>
              <a:t>Introduction to Computer Graphics (</a:t>
            </a:r>
            <a:r>
              <a:rPr lang="en-CA" dirty="0" err="1"/>
              <a:t>cpsc</a:t>
            </a:r>
            <a:r>
              <a:rPr lang="en-CA" dirty="0"/>
              <a:t> 453)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Modelling for Computer Graphics</a:t>
            </a:r>
            <a:r>
              <a:rPr lang="en-US" dirty="0"/>
              <a:t> (</a:t>
            </a:r>
            <a:r>
              <a:rPr lang="en-US" dirty="0" err="1"/>
              <a:t>cpsc</a:t>
            </a:r>
            <a:r>
              <a:rPr lang="en-US" dirty="0"/>
              <a:t> </a:t>
            </a:r>
            <a:r>
              <a:rPr lang="en-CA" dirty="0"/>
              <a:t>589)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</a:t>
            </a:r>
            <a:r>
              <a:rPr lang="en-CA" dirty="0" err="1"/>
              <a:t>redits</a:t>
            </a:r>
            <a:r>
              <a:rPr lang="en-CA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Jordan </a:t>
            </a:r>
            <a:r>
              <a:rPr lang="en-US" dirty="0" err="1"/>
              <a:t>Tetzlaff</a:t>
            </a:r>
            <a:r>
              <a:rPr lang="en-US" dirty="0"/>
              <a:t>: https://www.artstation.com/artwork/4WbX1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Sebastian Kopacz: https://www.artstation.com/artwork/y969K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B28CD-485D-4CCA-A745-FE678CC155A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33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Can make use of generated or handmade assets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Often uses meta-objects (</a:t>
            </a:r>
            <a:r>
              <a:rPr lang="en-US" sz="1200" dirty="0" err="1"/>
              <a:t>metaballs</a:t>
            </a:r>
            <a:r>
              <a:rPr lang="en-US" sz="1200" dirty="0"/>
              <a:t> make for nice water droplets which can simulate fluids)</a:t>
            </a:r>
          </a:p>
          <a:p>
            <a:endParaRPr lang="en-US" dirty="0"/>
          </a:p>
          <a:p>
            <a:r>
              <a:rPr lang="en-US" dirty="0"/>
              <a:t>In blender procedural modeling can be achieved with a wide range of different tools ranging from modifiers and physics to scripting and various addons.</a:t>
            </a:r>
          </a:p>
          <a:p>
            <a:endParaRPr lang="en-US" dirty="0"/>
          </a:p>
          <a:p>
            <a:r>
              <a:rPr lang="en-CA" dirty="0"/>
              <a:t>Tutorials/Resources:</a:t>
            </a:r>
          </a:p>
          <a:p>
            <a:r>
              <a:rPr lang="en-US" dirty="0"/>
              <a:t>https://www.anastasiaopara.com/</a:t>
            </a:r>
          </a:p>
          <a:p>
            <a:r>
              <a:rPr lang="en-US" dirty="0"/>
              <a:t>https://youtu.be/SWhPJmfLzNo</a:t>
            </a:r>
          </a:p>
          <a:p>
            <a:r>
              <a:rPr lang="en-US" dirty="0"/>
              <a:t>https://youtu.be/Rrx1ZJ_vFEg</a:t>
            </a:r>
          </a:p>
          <a:p>
            <a:r>
              <a:rPr lang="en-US" dirty="0"/>
              <a:t>https://youtu.be/TDMa7787oeA</a:t>
            </a:r>
          </a:p>
          <a:p>
            <a:r>
              <a:rPr lang="en-US" dirty="0"/>
              <a:t>https://youtu.be/DEo_9AopfoQ</a:t>
            </a:r>
          </a:p>
          <a:p>
            <a:r>
              <a:rPr lang="en-US" dirty="0"/>
              <a:t>https://youtu.be/hEf8W9RFEEY</a:t>
            </a:r>
          </a:p>
          <a:p>
            <a:r>
              <a:rPr lang="en-US" dirty="0"/>
              <a:t>https://youtu.be/ILT2KRF0r58</a:t>
            </a:r>
          </a:p>
          <a:p>
            <a:r>
              <a:rPr lang="en-US" dirty="0"/>
              <a:t>https://youtu.be/ZlPEQN0MS1o</a:t>
            </a:r>
          </a:p>
          <a:p>
            <a:r>
              <a:rPr lang="en-US" dirty="0"/>
              <a:t>https://youtu.be/BRFMbypQ5mM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Modelling for Computer Graphics</a:t>
            </a:r>
            <a:r>
              <a:rPr lang="en-US" dirty="0"/>
              <a:t> (</a:t>
            </a:r>
            <a:r>
              <a:rPr lang="en-US" dirty="0" err="1"/>
              <a:t>cpsc</a:t>
            </a:r>
            <a:r>
              <a:rPr lang="en-US" dirty="0"/>
              <a:t> </a:t>
            </a:r>
            <a:r>
              <a:rPr lang="en-CA" dirty="0"/>
              <a:t>589)</a:t>
            </a:r>
            <a:endParaRPr lang="en-US" dirty="0"/>
          </a:p>
          <a:p>
            <a:r>
              <a:rPr lang="en-US" dirty="0"/>
              <a:t>Fundamentals of Computer Animation (</a:t>
            </a:r>
            <a:r>
              <a:rPr lang="en-US" dirty="0" err="1"/>
              <a:t>cpsc</a:t>
            </a:r>
            <a:r>
              <a:rPr lang="en-US" dirty="0"/>
              <a:t> 587)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Computer Haptics (</a:t>
            </a:r>
            <a:r>
              <a:rPr lang="en-US" dirty="0" err="1"/>
              <a:t>cpsc</a:t>
            </a:r>
            <a:r>
              <a:rPr lang="en-US" dirty="0"/>
              <a:t> 599)</a:t>
            </a:r>
          </a:p>
          <a:p>
            <a:endParaRPr lang="en-US" dirty="0"/>
          </a:p>
          <a:p>
            <a:r>
              <a:rPr lang="en-US" dirty="0"/>
              <a:t>Credits:</a:t>
            </a:r>
          </a:p>
          <a:p>
            <a:r>
              <a:rPr lang="en-US" dirty="0"/>
              <a:t>Anastasia </a:t>
            </a:r>
            <a:r>
              <a:rPr lang="en-US" dirty="0" err="1"/>
              <a:t>Opara</a:t>
            </a:r>
            <a:r>
              <a:rPr lang="en-US" dirty="0"/>
              <a:t>: https://www.anastasiaopara.com/lakevillage</a:t>
            </a:r>
          </a:p>
          <a:p>
            <a:r>
              <a:rPr lang="en-US" dirty="0"/>
              <a:t>Gary Riley: https://www.artstation.com/artwork/GXXBkV</a:t>
            </a:r>
          </a:p>
          <a:p>
            <a:r>
              <a:rPr lang="en-US" dirty="0"/>
              <a:t>Grant Wilk: https://www.artstation.com/artwork/mxE2Z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B28CD-485D-4CCA-A745-FE678CC155A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8721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list of some cool 3D modeling tools I’m aware of.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B28CD-485D-4CCA-A745-FE678CC155A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1416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Useful blender resources:</a:t>
            </a:r>
          </a:p>
          <a:p>
            <a:r>
              <a:rPr lang="en-CA" b="0" dirty="0"/>
              <a:t>https://discord.gg/AFD2ScV</a:t>
            </a:r>
          </a:p>
          <a:p>
            <a:r>
              <a:rPr lang="en-CA" b="0" dirty="0"/>
              <a:t>https://www.youtube.com/user/GlebAlexandrov/</a:t>
            </a:r>
          </a:p>
          <a:p>
            <a:r>
              <a:rPr lang="en-CA" b="0" dirty="0"/>
              <a:t>https://www.youtube.com/user/AndrewPPrice/</a:t>
            </a:r>
          </a:p>
          <a:p>
            <a:r>
              <a:rPr lang="en-CA" b="0" dirty="0"/>
              <a:t>https://www.youtube.com/channel/UCfjswDVU0XHyBN7UFG0Mi5Q/</a:t>
            </a:r>
          </a:p>
          <a:p>
            <a:r>
              <a:rPr lang="en-CA" b="0" dirty="0"/>
              <a:t>https://www.youtube.com/channel/UCWWybvw9jnpOdJq_6wTHryA/</a:t>
            </a:r>
          </a:p>
          <a:p>
            <a:r>
              <a:rPr lang="en-CA" b="0" dirty="0"/>
              <a:t>https://www.youtube.com/user/Xremington04/</a:t>
            </a:r>
          </a:p>
          <a:p>
            <a:r>
              <a:rPr lang="en-CA" b="0" dirty="0"/>
              <a:t>https://www.youtube.com/channel/UC4CmlYEHK1OaDm04U3sk2LA</a:t>
            </a:r>
          </a:p>
          <a:p>
            <a:r>
              <a:rPr lang="en-CA" b="0" dirty="0"/>
              <a:t>https://www.youtube.com/user/T4ch1k0ma/</a:t>
            </a:r>
          </a:p>
          <a:p>
            <a:r>
              <a:rPr lang="en-CA" b="0" dirty="0"/>
              <a:t>https://cgcookie.com/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B28CD-485D-4CCA-A745-FE678CC155A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6491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/>
              <a:t>FlippedNormals</a:t>
            </a:r>
            <a:r>
              <a:rPr lang="en-US" b="0" dirty="0"/>
              <a:t> focuses more on art creation rather than the tools but they use all the industry standard software and sometimes make tutorials for them. https://www.youtube.com/channel/UCQQFz2LkJMoqSFTas-oozOw</a:t>
            </a:r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Otherwise, google your own tutorials, I don’t use this software.</a:t>
            </a:r>
            <a:endParaRPr lang="en-CA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B28CD-485D-4CCA-A745-FE678CC155A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446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/>
              <a:t>FlippedNormals</a:t>
            </a:r>
            <a:r>
              <a:rPr lang="en-US" b="0" dirty="0"/>
              <a:t> focuses more on art creation rather than the tools but they use all the industry standard software and sometimes make tutorials for them. https://www.youtube.com/channel/UCQQFz2LkJMoqSFTas-oozOw</a:t>
            </a:r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Otherwise, google your own tutorials, I don’t use this software.</a:t>
            </a:r>
            <a:endParaRPr lang="en-CA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B28CD-485D-4CCA-A745-FE678CC155A0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605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/>
              <a:t>FlippedNormals</a:t>
            </a:r>
            <a:r>
              <a:rPr lang="en-US" b="0" dirty="0"/>
              <a:t> focuses more on art creation rather than the tools but they use all the industry standard software and sometimes make tutorials for them. https://www.youtube.com/channel/UCQQFz2LkJMoqSFTas-oozOw</a:t>
            </a:r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Otherwise, google your own tutorials, I don’t use this software.</a:t>
            </a:r>
            <a:endParaRPr lang="en-CA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B28CD-485D-4CCA-A745-FE678CC155A0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2778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/>
              <a:t>FlippedNormals</a:t>
            </a:r>
            <a:r>
              <a:rPr lang="en-US" b="0" dirty="0"/>
              <a:t> focuses more on art creation rather than the tools but they use all the industry standard software and sometimes make tutorials for them. https://www.youtube.com/channel/UCQQFz2LkJMoqSFTas-oozOw</a:t>
            </a:r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Otherwise, google your own tutorials, I don’t use this software.</a:t>
            </a:r>
            <a:endParaRPr lang="en-CA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B28CD-485D-4CCA-A745-FE678CC155A0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8521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most commonly used techniques for 3D modeling in blender and some familiarity with all of them is strongly recommended.</a:t>
            </a:r>
          </a:p>
          <a:p>
            <a:endParaRPr lang="en-US" dirty="0"/>
          </a:p>
          <a:p>
            <a:r>
              <a:rPr lang="en-US" dirty="0"/>
              <a:t>Blender basics tutorial:</a:t>
            </a:r>
            <a:endParaRPr lang="en-CA" dirty="0"/>
          </a:p>
          <a:p>
            <a:r>
              <a:rPr lang="en-CA" dirty="0"/>
              <a:t>https://youtu.be/Eaw1dUypknU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B28CD-485D-4CCA-A745-FE678CC155A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105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assets in the images were created out of default/primitive blender objects without the use of edit mode.</a:t>
            </a:r>
          </a:p>
          <a:p>
            <a:endParaRPr lang="en-US" dirty="0"/>
          </a:p>
          <a:p>
            <a:r>
              <a:rPr lang="en-US" dirty="0"/>
              <a:t>In blender the default object mode has all the features that object manipulation uses.</a:t>
            </a:r>
          </a:p>
          <a:p>
            <a:endParaRPr lang="en-US" dirty="0"/>
          </a:p>
          <a:p>
            <a:r>
              <a:rPr lang="en-US" dirty="0"/>
              <a:t>This is often what a level designer will be doing in game where they have existing assets and are just positioning them in an interesting and novel way.</a:t>
            </a:r>
          </a:p>
          <a:p>
            <a:endParaRPr lang="en-US" dirty="0"/>
          </a:p>
          <a:p>
            <a:r>
              <a:rPr lang="en-US" dirty="0"/>
              <a:t>Kit bashing would also fall under this category.</a:t>
            </a:r>
          </a:p>
          <a:p>
            <a:endParaRPr lang="en-US" dirty="0"/>
          </a:p>
          <a:p>
            <a:r>
              <a:rPr lang="en-US" dirty="0"/>
              <a:t>Tutorials:</a:t>
            </a:r>
          </a:p>
          <a:p>
            <a:r>
              <a:rPr lang="en-US" dirty="0"/>
              <a:t>https://youtu.be/JYj6e-72RDs</a:t>
            </a:r>
          </a:p>
          <a:p>
            <a:endParaRPr lang="en-US" dirty="0"/>
          </a:p>
          <a:p>
            <a:r>
              <a:rPr lang="en-US" dirty="0"/>
              <a:t>C</a:t>
            </a:r>
            <a:r>
              <a:rPr lang="en-CA" dirty="0" err="1"/>
              <a:t>redits</a:t>
            </a:r>
            <a:r>
              <a:rPr lang="en-CA" dirty="0"/>
              <a:t>, winners of Remington’s simplicity challenge #1 (Primitive modeling challenge):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0" dirty="0"/>
              <a:t>Jan </a:t>
            </a:r>
            <a:r>
              <a:rPr lang="en-CA" b="0" dirty="0" err="1"/>
              <a:t>Hosenfelder</a:t>
            </a:r>
            <a:r>
              <a:rPr lang="en-CA" b="0" dirty="0"/>
              <a:t>: https://remingtongraphics.net/other/ss2018-challenge1-winners/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0" dirty="0" err="1"/>
              <a:t>Gaël</a:t>
            </a:r>
            <a:r>
              <a:rPr lang="en-CA" b="0" dirty="0"/>
              <a:t> </a:t>
            </a:r>
            <a:r>
              <a:rPr lang="en-CA" b="0" dirty="0" err="1"/>
              <a:t>Thébault</a:t>
            </a:r>
            <a:r>
              <a:rPr lang="en-CA" b="0" dirty="0"/>
              <a:t>: https://remingtongraphics.net/other/ss2018-challenge1-winners/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0" dirty="0"/>
              <a:t>Garrison Keeton: https://remingtongraphics.net/other/ss2018-challenge1-winners/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Grant Wilk: </a:t>
            </a:r>
            <a:r>
              <a:rPr lang="en-CA" b="0" dirty="0"/>
              <a:t>https://www.artstation.com/artwork/onQrO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B28CD-485D-4CCA-A745-FE678CC155A0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5111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blender the features for mesh manipulation are accessible in edit mode.</a:t>
            </a:r>
          </a:p>
          <a:p>
            <a:endParaRPr lang="en-US" dirty="0"/>
          </a:p>
          <a:p>
            <a:r>
              <a:rPr lang="en-US" dirty="0"/>
              <a:t>Generally you want to use quads.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Easier to animate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Easier to continue modeling</a:t>
            </a:r>
          </a:p>
          <a:p>
            <a:endParaRPr lang="en-US" dirty="0"/>
          </a:p>
          <a:p>
            <a:r>
              <a:rPr lang="en-US" dirty="0"/>
              <a:t>Tutorials:</a:t>
            </a:r>
          </a:p>
          <a:p>
            <a:r>
              <a:rPr lang="en-US" dirty="0"/>
              <a:t>https://youtu.be/yi87Dap_WOc</a:t>
            </a:r>
          </a:p>
          <a:p>
            <a:endParaRPr lang="en-US" dirty="0"/>
          </a:p>
          <a:p>
            <a:r>
              <a:rPr lang="en-US" dirty="0"/>
              <a:t>C</a:t>
            </a:r>
            <a:r>
              <a:rPr lang="en-CA" dirty="0" err="1"/>
              <a:t>redits</a:t>
            </a:r>
            <a:r>
              <a:rPr lang="en-CA" dirty="0"/>
              <a:t>:</a:t>
            </a:r>
          </a:p>
          <a:p>
            <a:r>
              <a:rPr lang="en-US" dirty="0"/>
              <a:t>G</a:t>
            </a:r>
            <a:r>
              <a:rPr lang="en-CA" dirty="0"/>
              <a:t>rant Wilk:</a:t>
            </a:r>
          </a:p>
          <a:p>
            <a:r>
              <a:rPr lang="en-CA" dirty="0"/>
              <a:t>https://www.artstation.com/artwork/aKOPk</a:t>
            </a:r>
          </a:p>
          <a:p>
            <a:r>
              <a:rPr lang="en-CA" dirty="0"/>
              <a:t>https://www.artstation.com/artwork/W4JmJ</a:t>
            </a:r>
          </a:p>
          <a:p>
            <a:r>
              <a:rPr lang="en-US" dirty="0"/>
              <a:t>Sebastian Kopacz: </a:t>
            </a:r>
            <a:r>
              <a:rPr lang="en-CA" dirty="0"/>
              <a:t>https://www.artstation.com/artwork/y969K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B28CD-485D-4CCA-A745-FE678CC155A0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4161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Blender has 4 types of modifiers. </a:t>
            </a:r>
            <a:endParaRPr lang="en-US" dirty="0"/>
          </a:p>
          <a:p>
            <a:r>
              <a:rPr lang="en-US" dirty="0"/>
              <a:t>- Generally when modeling with mesh editing, the modifiers in the generate category are the most useful.</a:t>
            </a:r>
          </a:p>
          <a:p>
            <a:endParaRPr lang="en-US" dirty="0"/>
          </a:p>
          <a:p>
            <a:r>
              <a:rPr lang="en-US" dirty="0"/>
              <a:t>Immensely speeds up and simplifies the modeling process.</a:t>
            </a:r>
          </a:p>
          <a:p>
            <a:endParaRPr lang="en-US" dirty="0"/>
          </a:p>
          <a:p>
            <a:r>
              <a:rPr lang="en-US" dirty="0"/>
              <a:t>Tutorials/Resources: </a:t>
            </a:r>
          </a:p>
          <a:p>
            <a:r>
              <a:rPr lang="en-US" dirty="0"/>
              <a:t>https://youtu.be/7ndd_qNYf3Y</a:t>
            </a:r>
          </a:p>
          <a:p>
            <a:r>
              <a:rPr lang="en-US" dirty="0"/>
              <a:t>https://youtu.be/j5WHEG9OtHo</a:t>
            </a:r>
          </a:p>
          <a:p>
            <a:r>
              <a:rPr lang="en-US" dirty="0"/>
              <a:t>https://youtu.be/cb7M72_a2ko</a:t>
            </a:r>
          </a:p>
          <a:p>
            <a:r>
              <a:rPr lang="en-US" dirty="0"/>
              <a:t>https://docs.blender.org/manual/en/latest/modeling/modifiers/index.html</a:t>
            </a:r>
          </a:p>
          <a:p>
            <a:endParaRPr lang="en-US" dirty="0"/>
          </a:p>
          <a:p>
            <a:r>
              <a:rPr lang="en-US" dirty="0"/>
              <a:t>C</a:t>
            </a:r>
            <a:r>
              <a:rPr lang="en-CA" dirty="0" err="1"/>
              <a:t>redits</a:t>
            </a:r>
            <a:r>
              <a:rPr lang="en-CA" dirty="0"/>
              <a:t>:</a:t>
            </a:r>
          </a:p>
          <a:p>
            <a:r>
              <a:rPr lang="en-US" dirty="0"/>
              <a:t>Sebastian Kopacz: </a:t>
            </a:r>
            <a:r>
              <a:rPr lang="en-CA" dirty="0"/>
              <a:t>https://www.artstation.com/artwork/y969K</a:t>
            </a:r>
          </a:p>
          <a:p>
            <a:r>
              <a:rPr lang="en-US" dirty="0"/>
              <a:t>M</a:t>
            </a:r>
            <a:r>
              <a:rPr lang="en-CA" dirty="0" err="1"/>
              <a:t>idge</a:t>
            </a:r>
            <a:r>
              <a:rPr lang="en-CA" dirty="0"/>
              <a:t> Mantissa </a:t>
            </a:r>
            <a:r>
              <a:rPr lang="en-CA" dirty="0" err="1"/>
              <a:t>Sinnaeve</a:t>
            </a:r>
            <a:r>
              <a:rPr lang="en-CA" dirty="0"/>
              <a:t>: https://mantissa.xyz/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B28CD-485D-4CCA-A745-FE678CC155A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082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Tutorials:</a:t>
            </a:r>
          </a:p>
          <a:p>
            <a:r>
              <a:rPr lang="en-US" dirty="0"/>
              <a:t>https://www.youtube.com/channel/UCfjswDVU0XHyBN7UFG0Mi5Q</a:t>
            </a:r>
          </a:p>
          <a:p>
            <a:r>
              <a:rPr lang="en-US" dirty="0"/>
              <a:t>https://youtu.be/9q2Ied337zk</a:t>
            </a:r>
          </a:p>
          <a:p>
            <a:endParaRPr lang="en-US" dirty="0"/>
          </a:p>
          <a:p>
            <a:r>
              <a:rPr lang="en-US" dirty="0"/>
              <a:t>C</a:t>
            </a:r>
            <a:r>
              <a:rPr lang="en-CA" dirty="0" err="1"/>
              <a:t>redits</a:t>
            </a:r>
            <a:r>
              <a:rPr lang="en-CA" dirty="0"/>
              <a:t>:</a:t>
            </a:r>
            <a:endParaRPr lang="en-US" dirty="0"/>
          </a:p>
          <a:p>
            <a:r>
              <a:rPr lang="en-US" dirty="0"/>
              <a:t>Gregory Coelho: http://www.boulp.com/</a:t>
            </a:r>
          </a:p>
          <a:p>
            <a:r>
              <a:rPr lang="en-US" dirty="0"/>
              <a:t>Zacharias Reinhardt: https://www.artstation.com/artwork/Zq9om</a:t>
            </a:r>
          </a:p>
          <a:p>
            <a:r>
              <a:rPr lang="en-US" dirty="0" err="1"/>
              <a:t>Yanal</a:t>
            </a:r>
            <a:r>
              <a:rPr lang="en-US" dirty="0"/>
              <a:t> </a:t>
            </a:r>
            <a:r>
              <a:rPr lang="en-US" dirty="0" err="1"/>
              <a:t>Sosak</a:t>
            </a:r>
            <a:r>
              <a:rPr lang="en-US" dirty="0"/>
              <a:t>:</a:t>
            </a:r>
          </a:p>
          <a:p>
            <a:r>
              <a:rPr lang="en-US" dirty="0"/>
              <a:t>https://www.artstation.com/artwork/Wr03N</a:t>
            </a:r>
          </a:p>
          <a:p>
            <a:r>
              <a:rPr lang="en-US" dirty="0"/>
              <a:t>https://www.artstation.com/artwork/A993y5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B28CD-485D-4CCA-A745-FE678CC155A0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2489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less essential but still really cool modeling techniques which can drastically speed up one’s workflow if used correctly.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B28CD-485D-4CCA-A745-FE678CC155A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6925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Tutorials:</a:t>
            </a:r>
          </a:p>
          <a:p>
            <a:r>
              <a:rPr lang="en-CA" dirty="0"/>
              <a:t>https://youtu.be/GEAbXYDzUjU</a:t>
            </a:r>
          </a:p>
          <a:p>
            <a:endParaRPr lang="en-US" dirty="0"/>
          </a:p>
          <a:p>
            <a:r>
              <a:rPr lang="en-US" dirty="0"/>
              <a:t>C</a:t>
            </a:r>
            <a:r>
              <a:rPr lang="en-CA" dirty="0" err="1"/>
              <a:t>redits</a:t>
            </a:r>
            <a:r>
              <a:rPr lang="en-CA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0" dirty="0"/>
              <a:t>Abigail Jones: https://www.artstation.com/artwork/rRA9dL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B28CD-485D-4CCA-A745-FE678CC155A0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2687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blender meta-objects can be accessed by using </a:t>
            </a:r>
            <a:r>
              <a:rPr lang="en-US" dirty="0" err="1"/>
              <a:t>shift+a</a:t>
            </a:r>
            <a:r>
              <a:rPr lang="en-US" dirty="0"/>
              <a:t> in object mode and selecting </a:t>
            </a:r>
            <a:r>
              <a:rPr lang="en-US" dirty="0" err="1"/>
              <a:t>metaball</a:t>
            </a:r>
            <a:r>
              <a:rPr lang="en-US" dirty="0"/>
              <a:t> followed by your desired meta-object</a:t>
            </a:r>
          </a:p>
          <a:p>
            <a:r>
              <a:rPr lang="en-US" dirty="0"/>
              <a:t>For shapes defined by math equations, a the extra objects blender addon will need to be activated. </a:t>
            </a:r>
          </a:p>
          <a:p>
            <a:endParaRPr lang="en-US" dirty="0"/>
          </a:p>
          <a:p>
            <a:r>
              <a:rPr lang="en-US" dirty="0"/>
              <a:t>Tutorials/Resources:</a:t>
            </a:r>
          </a:p>
          <a:p>
            <a:r>
              <a:rPr lang="en-US" dirty="0"/>
              <a:t>https://youtu.be/tAdoyC2ppds</a:t>
            </a:r>
          </a:p>
          <a:p>
            <a:r>
              <a:rPr lang="en-US" dirty="0"/>
              <a:t>Calculus  3</a:t>
            </a:r>
          </a:p>
          <a:p>
            <a:r>
              <a:rPr lang="en-US" dirty="0"/>
              <a:t>Computer Haptics (</a:t>
            </a:r>
            <a:r>
              <a:rPr lang="en-US" dirty="0" err="1"/>
              <a:t>cpsc</a:t>
            </a:r>
            <a:r>
              <a:rPr lang="en-US" dirty="0"/>
              <a:t> 599)</a:t>
            </a:r>
          </a:p>
          <a:p>
            <a:r>
              <a:rPr lang="en-CA" dirty="0"/>
              <a:t>Modelling for Computer Graphics</a:t>
            </a:r>
            <a:r>
              <a:rPr lang="en-US" dirty="0"/>
              <a:t> (</a:t>
            </a:r>
            <a:r>
              <a:rPr lang="en-US" dirty="0" err="1"/>
              <a:t>cpsc</a:t>
            </a:r>
            <a:r>
              <a:rPr lang="en-US" dirty="0"/>
              <a:t> </a:t>
            </a:r>
            <a:r>
              <a:rPr lang="en-CA" dirty="0"/>
              <a:t>589)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Credits:</a:t>
            </a:r>
          </a:p>
          <a:p>
            <a:r>
              <a:rPr lang="en-CA" dirty="0"/>
              <a:t>Sebastian Kopacz: https://www.artstation.com/artwork/5m8dW</a:t>
            </a:r>
          </a:p>
          <a:p>
            <a:r>
              <a:rPr lang="en-CA" dirty="0"/>
              <a:t>Wolfram: http://mathworld.wolfram.com/HeartSurface.html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B28CD-485D-4CCA-A745-FE678CC155A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464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4211D0B-7874-4D28-8711-EED11DE1FA62}" type="datetimeFigureOut">
              <a:rPr lang="en-CA" smtClean="0"/>
              <a:t>2018-11-04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0BF4CA1-10E6-4077-A566-E5B604DF7E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475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1D0B-7874-4D28-8711-EED11DE1FA62}" type="datetimeFigureOut">
              <a:rPr lang="en-CA" smtClean="0"/>
              <a:t>2018-11-04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4CA1-10E6-4077-A566-E5B604DF7E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316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1D0B-7874-4D28-8711-EED11DE1FA62}" type="datetimeFigureOut">
              <a:rPr lang="en-CA" smtClean="0"/>
              <a:t>2018-11-04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4CA1-10E6-4077-A566-E5B604DF7E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7782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1D0B-7874-4D28-8711-EED11DE1FA62}" type="datetimeFigureOut">
              <a:rPr lang="en-CA" smtClean="0"/>
              <a:t>2018-11-04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4CA1-10E6-4077-A566-E5B604DF7E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0743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1D0B-7874-4D28-8711-EED11DE1FA62}" type="datetimeFigureOut">
              <a:rPr lang="en-CA" smtClean="0"/>
              <a:t>2018-11-04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4CA1-10E6-4077-A566-E5B604DF7E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5017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1D0B-7874-4D28-8711-EED11DE1FA62}" type="datetimeFigureOut">
              <a:rPr lang="en-CA" smtClean="0"/>
              <a:t>2018-11-04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4CA1-10E6-4077-A566-E5B604DF7E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1920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1D0B-7874-4D28-8711-EED11DE1FA62}" type="datetimeFigureOut">
              <a:rPr lang="en-CA" smtClean="0"/>
              <a:t>2018-11-04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4CA1-10E6-4077-A566-E5B604DF7E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130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1D0B-7874-4D28-8711-EED11DE1FA62}" type="datetimeFigureOut">
              <a:rPr lang="en-CA" smtClean="0"/>
              <a:t>2018-11-04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4CA1-10E6-4077-A566-E5B604DF7EA0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21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1D0B-7874-4D28-8711-EED11DE1FA62}" type="datetimeFigureOut">
              <a:rPr lang="en-CA" smtClean="0"/>
              <a:t>2018-11-04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4CA1-10E6-4077-A566-E5B604DF7E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746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1D0B-7874-4D28-8711-EED11DE1FA62}" type="datetimeFigureOut">
              <a:rPr lang="en-CA" smtClean="0"/>
              <a:t>2018-11-04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4CA1-10E6-4077-A566-E5B604DF7E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34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1D0B-7874-4D28-8711-EED11DE1FA62}" type="datetimeFigureOut">
              <a:rPr lang="en-CA" smtClean="0"/>
              <a:t>2018-11-04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4CA1-10E6-4077-A566-E5B604DF7E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72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1D0B-7874-4D28-8711-EED11DE1FA62}" type="datetimeFigureOut">
              <a:rPr lang="en-CA" smtClean="0"/>
              <a:t>2018-11-04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4CA1-10E6-4077-A566-E5B604DF7E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638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1D0B-7874-4D28-8711-EED11DE1FA62}" type="datetimeFigureOut">
              <a:rPr lang="en-CA" smtClean="0"/>
              <a:t>2018-11-04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4CA1-10E6-4077-A566-E5B604DF7E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790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1D0B-7874-4D28-8711-EED11DE1FA62}" type="datetimeFigureOut">
              <a:rPr lang="en-CA" smtClean="0"/>
              <a:t>2018-11-04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4CA1-10E6-4077-A566-E5B604DF7E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6837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1D0B-7874-4D28-8711-EED11DE1FA62}" type="datetimeFigureOut">
              <a:rPr lang="en-CA" smtClean="0"/>
              <a:t>2018-11-04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4CA1-10E6-4077-A566-E5B604DF7E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053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1D0B-7874-4D28-8711-EED11DE1FA62}" type="datetimeFigureOut">
              <a:rPr lang="en-CA" smtClean="0"/>
              <a:t>2018-11-04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4CA1-10E6-4077-A566-E5B604DF7E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020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1D0B-7874-4D28-8711-EED11DE1FA62}" type="datetimeFigureOut">
              <a:rPr lang="en-CA" smtClean="0"/>
              <a:t>2018-11-04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4CA1-10E6-4077-A566-E5B604DF7E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0345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4211D0B-7874-4D28-8711-EED11DE1FA62}" type="datetimeFigureOut">
              <a:rPr lang="en-CA" smtClean="0"/>
              <a:t>2018-11-04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BF4CA1-10E6-4077-A566-E5B604DF7E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0130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662" r:id="rId12"/>
    <p:sldLayoutId id="2147484663" r:id="rId13"/>
    <p:sldLayoutId id="2147484664" r:id="rId14"/>
    <p:sldLayoutId id="2147484665" r:id="rId15"/>
    <p:sldLayoutId id="2147484666" r:id="rId16"/>
    <p:sldLayoutId id="21474846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ender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a/en/products/maya/overview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utodesk.ca/en/products/3ds-max/overview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ologic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velousdesigner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defx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3C511-0222-428B-A6CA-E445331E7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/>
          </a:bodyPr>
          <a:lstStyle/>
          <a:p>
            <a:pPr algn="ctr"/>
            <a:r>
              <a:rPr lang="en-US" sz="6000" cap="none" dirty="0"/>
              <a:t>3D Modeling Overview</a:t>
            </a:r>
            <a:endParaRPr lang="en-CA" sz="60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500C8-4696-4E84-9C59-E4E78E5E2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en-US" sz="2800" cap="none" dirty="0"/>
              <a:t>Modeling Techniques and Tools</a:t>
            </a:r>
            <a:endParaRPr lang="en-CA" sz="2800" cap="none" dirty="0"/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53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571EF2-A18D-438A-8862-C30E5DF7BE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3" t="46974" r="76497" b="38415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3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8A03D8-ABB8-443A-9D38-2B96B7902F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31" b="93720" l="0" r="98201">
                        <a14:foregroundMark x1="35612" y1="28986" x2="21583" y2="23671"/>
                        <a14:foregroundMark x1="21583" y1="23671" x2="13669" y2="39130"/>
                        <a14:foregroundMark x1="13669" y1="39130" x2="17986" y2="53623"/>
                        <a14:foregroundMark x1="17986" y1="53623" x2="46043" y2="61353"/>
                        <a14:foregroundMark x1="46043" y1="61353" x2="66187" y2="79710"/>
                        <a14:foregroundMark x1="66187" y1="79710" x2="76619" y2="71498"/>
                        <a14:foregroundMark x1="76619" y1="71498" x2="84892" y2="59420"/>
                        <a14:foregroundMark x1="84892" y1="59420" x2="89568" y2="42995"/>
                        <a14:foregroundMark x1="89568" y1="42995" x2="86691" y2="23671"/>
                        <a14:foregroundMark x1="86691" y1="23671" x2="76619" y2="17391"/>
                        <a14:foregroundMark x1="76619" y1="17391" x2="36691" y2="16908"/>
                        <a14:foregroundMark x1="36691" y1="16908" x2="15468" y2="26570"/>
                        <a14:foregroundMark x1="15468" y1="26570" x2="15468" y2="26570"/>
                        <a14:foregroundMark x1="9712" y1="19324" x2="29496" y2="5797"/>
                        <a14:foregroundMark x1="29496" y1="5797" x2="33453" y2="11111"/>
                        <a14:foregroundMark x1="35252" y1="5797" x2="25180" y2="8213"/>
                        <a14:foregroundMark x1="25180" y1="8213" x2="15827" y2="15459"/>
                        <a14:foregroundMark x1="15827" y1="15459" x2="8367" y2="29033"/>
                        <a14:foregroundMark x1="18705" y1="52657" x2="34892" y2="82126"/>
                        <a14:foregroundMark x1="34892" y1="82126" x2="43525" y2="89855"/>
                        <a14:foregroundMark x1="43525" y1="89855" x2="55036" y2="85507"/>
                        <a14:foregroundMark x1="55036" y1="85507" x2="60791" y2="79710"/>
                        <a14:foregroundMark x1="64029" y1="77778" x2="60432" y2="90821"/>
                        <a14:foregroundMark x1="60432" y1="90821" x2="48921" y2="91787"/>
                        <a14:foregroundMark x1="48921" y1="91787" x2="46763" y2="93720"/>
                        <a14:foregroundMark x1="55036" y1="90821" x2="75899" y2="69082"/>
                        <a14:foregroundMark x1="75899" y1="69082" x2="82734" y2="57005"/>
                        <a14:foregroundMark x1="82734" y1="57005" x2="82734" y2="53140"/>
                        <a14:foregroundMark x1="82734" y1="63285" x2="90288" y2="53140"/>
                        <a14:foregroundMark x1="90288" y1="53140" x2="94245" y2="38647"/>
                        <a14:foregroundMark x1="94245" y1="38647" x2="94245" y2="26570"/>
                        <a14:foregroundMark x1="92446" y1="36715" x2="98561" y2="35749"/>
                        <a14:foregroundMark x1="84532" y1="20773" x2="80576" y2="7729"/>
                        <a14:foregroundMark x1="80576" y1="7729" x2="66547" y2="5314"/>
                        <a14:backgroundMark x1="0" y1="42995" x2="576" y2="38545"/>
                        <a14:backgroundMark x1="719" y1="18841" x2="0" y2="27536"/>
                        <a14:backgroundMark x1="1079" y1="50242" x2="0" y2="46860"/>
                        <a14:backgroundMark x1="719" y1="33816" x2="719" y2="47826"/>
                        <a14:backgroundMark x1="719" y1="28019" x2="719" y2="28986"/>
                        <a14:backgroundMark x1="719" y1="27536" x2="0" y2="36715"/>
                        <a14:backgroundMark x1="1439" y1="51691" x2="1079" y2="43961"/>
                        <a14:backgroundMark x1="1079" y1="28502" x2="1799" y2="11111"/>
                        <a14:backgroundMark x1="1799" y1="11111" x2="2158" y2="1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6" t="-5228" r="-227" b="-10546"/>
          <a:stretch/>
        </p:blipFill>
        <p:spPr>
          <a:xfrm>
            <a:off x="8086750" y="-94844"/>
            <a:ext cx="3955325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4AC30D13-DE15-418F-8106-8720F49295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5359" y="2024942"/>
                <a:ext cx="7346478" cy="478372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8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6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Use math to create and modify objects</a:t>
                </a:r>
              </a:p>
              <a:p>
                <a:pPr lvl="1"/>
                <a:r>
                  <a:rPr lang="en-US" sz="3000" dirty="0"/>
                  <a:t>Sphere centered at the origin and with radius 1 is defined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CA" sz="2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A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CA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CA" sz="2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A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en-CA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CA" sz="2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sz="2600" dirty="0"/>
              </a:p>
              <a:p>
                <a:pPr lvl="1"/>
                <a:r>
                  <a:rPr lang="en-US" sz="2800" dirty="0"/>
                  <a:t>Difficult to figure out what formula to use</a:t>
                </a:r>
              </a:p>
              <a:p>
                <a:r>
                  <a:rPr lang="en-US" sz="3000" dirty="0"/>
                  <a:t>Meta objects will stick together when nearby</a:t>
                </a:r>
              </a:p>
              <a:p>
                <a:pPr lvl="1"/>
                <a:r>
                  <a:rPr lang="en-US" sz="2800" dirty="0"/>
                  <a:t>Useful for modeling fluids</a:t>
                </a:r>
              </a:p>
              <a:p>
                <a:r>
                  <a:rPr lang="en-US" sz="3000" dirty="0"/>
                  <a:t>Often used with procedural modeling</a:t>
                </a:r>
              </a:p>
            </p:txBody>
          </p:sp>
        </mc:Choice>
        <mc:Fallback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4AC30D13-DE15-418F-8106-8720F4929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59" y="2024942"/>
                <a:ext cx="7346478" cy="4783721"/>
              </a:xfrm>
              <a:prstGeom prst="rect">
                <a:avLst/>
              </a:prstGeom>
              <a:blipFill>
                <a:blip r:embed="rId6"/>
                <a:stretch>
                  <a:fillRect l="-1909" t="-16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Title 1">
            <a:extLst>
              <a:ext uri="{FF2B5EF4-FFF2-40B4-BE49-F238E27FC236}">
                <a16:creationId xmlns:a16="http://schemas.microsoft.com/office/drawing/2014/main" id="{66E17E5C-3690-41A3-B7A4-4C4DCBF0A32B}"/>
              </a:ext>
            </a:extLst>
          </p:cNvPr>
          <p:cNvSpPr txBox="1">
            <a:spLocks/>
          </p:cNvSpPr>
          <p:nvPr/>
        </p:nvSpPr>
        <p:spPr>
          <a:xfrm>
            <a:off x="253588" y="609609"/>
            <a:ext cx="5526462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cap="none" dirty="0"/>
              <a:t>Mathematical and Meta-Objects</a:t>
            </a:r>
            <a:endParaRPr lang="en-CA" sz="4800" cap="none" dirty="0"/>
          </a:p>
        </p:txBody>
      </p:sp>
    </p:spTree>
    <p:extLst>
      <p:ext uri="{BB962C8B-B14F-4D97-AF65-F5344CB8AC3E}">
        <p14:creationId xmlns:p14="http://schemas.microsoft.com/office/powerpoint/2010/main" val="2461446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FF6468-868F-467C-8BAA-46F60A5DC6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6" r="-5" b="5542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3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D556B82-B3B8-41AF-9163-92B884207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6" t="4817" r="49615" b="59164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175" name="Content Placeholder 2">
            <a:extLst>
              <a:ext uri="{FF2B5EF4-FFF2-40B4-BE49-F238E27FC236}">
                <a16:creationId xmlns:a16="http://schemas.microsoft.com/office/drawing/2014/main" id="{4BADECF8-7A87-482C-BBD1-05B021CEDE41}"/>
              </a:ext>
            </a:extLst>
          </p:cNvPr>
          <p:cNvSpPr txBox="1">
            <a:spLocks/>
          </p:cNvSpPr>
          <p:nvPr/>
        </p:nvSpPr>
        <p:spPr>
          <a:xfrm>
            <a:off x="705359" y="2024942"/>
            <a:ext cx="7966611" cy="47837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Path or surface along which vertices will be placed</a:t>
            </a:r>
          </a:p>
          <a:p>
            <a:r>
              <a:rPr lang="en-US" sz="3200" dirty="0"/>
              <a:t>Functionally equivalent to regular mesh modeling with a subsurface modifier</a:t>
            </a:r>
          </a:p>
          <a:p>
            <a:r>
              <a:rPr lang="en-US" sz="3200" dirty="0"/>
              <a:t>Can result in a high poly count if using too many subdivisions</a:t>
            </a:r>
          </a:p>
          <a:p>
            <a:r>
              <a:rPr lang="en-US" sz="3200" dirty="0"/>
              <a:t>Curves useful for pipes, rope, hair, trees, etc.</a:t>
            </a:r>
          </a:p>
        </p:txBody>
      </p:sp>
      <p:sp>
        <p:nvSpPr>
          <p:cNvPr id="176" name="Title 1">
            <a:extLst>
              <a:ext uri="{FF2B5EF4-FFF2-40B4-BE49-F238E27FC236}">
                <a16:creationId xmlns:a16="http://schemas.microsoft.com/office/drawing/2014/main" id="{CDB02C35-6221-4D47-ABD5-6682684AE5E1}"/>
              </a:ext>
            </a:extLst>
          </p:cNvPr>
          <p:cNvSpPr txBox="1">
            <a:spLocks/>
          </p:cNvSpPr>
          <p:nvPr/>
        </p:nvSpPr>
        <p:spPr>
          <a:xfrm>
            <a:off x="253588" y="609609"/>
            <a:ext cx="5526462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cap="none" dirty="0"/>
              <a:t>Curves and Surfaces</a:t>
            </a:r>
            <a:endParaRPr lang="en-CA" sz="4800" cap="none" dirty="0"/>
          </a:p>
        </p:txBody>
      </p:sp>
    </p:spTree>
    <p:extLst>
      <p:ext uri="{BB962C8B-B14F-4D97-AF65-F5344CB8AC3E}">
        <p14:creationId xmlns:p14="http://schemas.microsoft.com/office/powerpoint/2010/main" val="3282943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820A0-B14B-4F1C-8DDA-174AC2B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9" name="Freeform 98">
              <a:extLst>
                <a:ext uri="{FF2B5EF4-FFF2-40B4-BE49-F238E27FC236}">
                  <a16:creationId xmlns:a16="http://schemas.microsoft.com/office/drawing/2014/main" id="{A0B952A8-34E8-46AE-B7EC-D9FB3BF1E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7C0821D-1BFC-498C-BEE4-6CE6B6B2C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CAE6635-A640-4DF6-8A57-8989A6B7B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A16D7B4-883D-4B71-A28E-8BDCD687E8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72A9B10-2C9E-4DDF-8C99-874229A49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EF75B38-CC94-4DE1-A968-D9E320A926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0E9350D-D958-4D62-8379-58ADFF9545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1CA4590-01F5-4F10-A727-F0EE16FD3E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4D2BBC3-F36B-4D06-BCA7-F71AD66980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9AD5E0B-9B13-4228-A23D-83F17DD01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E153321-B19E-4FA5-8A22-05A91F2AC4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CB9B077-591C-4298-888F-32BB6D0AB6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6FAFF7A-3D2E-40E1-961C-C2875D67D3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7AB21FA-AE5F-4714-968F-356DEE791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A657826-1C0D-47DD-9B11-E93A32B64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0DC7092-7C59-441C-9840-7163FAB2D6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56E4341-2683-4149-A265-F498A3B79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2D68886-7F13-46BC-9D15-BAF1B45EC3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17C4A21-61C9-400C-B013-440B0338B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DB85B97-7A10-452C-95EB-4CBC73A729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A1D773-A4DC-4A3D-BB9D-E056BAC3B7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A7184E7-1D5B-4687-8ADC-B776C1EFB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32D3DC5-864B-4B44-9E09-2FE1AD048A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0DB5CCD-3BBF-45CE-B561-4579A82BD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1DD1944-44B9-4A99-A105-7C364538CA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5ACDF35-7550-4E16-9914-613447CC0F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BE9C83A-DEB3-4D63-A163-8223B68140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6FFC901-4314-4DC8-BCF5-34E1ACC59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ACA1D64-7220-4CB4-9BF1-69B45B4822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565C435-F20D-4ACD-921E-A46F19D671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88848F1-0711-4763-BC8B-76970B5C8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F1F2F9F-1FE7-4945-95B9-09731BE954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D030805-517F-4B88-A49B-B0E89A0A9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51D02D9-7DCC-42F6-BBD4-62F841ED4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0B07484-4B4C-4B4E-9841-E455CCF19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183CA18-F3C2-4329-AC85-63B53C6A6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F40AEE3-A69A-4F08-95EC-D4427E2461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92C26C7-E36B-4C29-9C8B-963C7C350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A2AB60F-895F-49A6-A514-5EDE49E67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A53213F-862F-474E-9DE6-F06F3F344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D556880-E892-4297-B930-959E868A1F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86BA14-25A0-4244-92EE-40B324E323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4A8FE26-68CA-4ED2-AC18-175CCD385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02032B0-7225-492F-A909-4A5FA8B1C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AA3885E-E420-40C5-8B05-E5167027DD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A973D3B-A048-46C9-8DA7-6792F2F94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BAEE237-4C03-4C0B-9951-EB14A5362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E1D87A6-7BC8-4BD7-A2B9-B64555B75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17DFB34-0FF3-45E0-86D1-14367FD4E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B72F8F4-90B4-4099-B7E7-4F060A017D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9A58548-CA86-4B09-9534-0B9F46F1C6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1395729B-8C0E-41B8-B3ED-3E25B3289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3910024-5A98-44CB-96D6-6F18BEE2B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71B185B-BD9C-4F33-A1CA-8053DC4F1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D04AC18-163B-4734-89C3-160679520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08A3168-5207-4A96-AF77-4442A6DD4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103104E-3B79-4584-BC67-161734567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AE2661F-465D-44F7-832A-93816854D4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6351CA6-C76B-4C66-9378-C385BBE40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42756B9-0921-4B55-B129-1C794D4FD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37841ED-C77C-4824-BBDB-A4AD5CC4C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04E74C45-8542-46B2-AAA4-9749090683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B975665-5AAD-40D4-AC00-1047ED6593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046CFA9-FF2B-4D62-8063-8D68FF480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50C0FC6-86F2-4AAC-9174-25FB83DA6F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8652921-868F-4CCF-B70C-034DAD2E76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02A55E7D-1C8A-4438-A99F-3ACAC87A77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3610C07-2EF7-4475-AF6C-9CA4C0645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17D69AF-D03D-4514-A534-475B17591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70FDC14-72EE-470D-876E-651741365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8BEAC2A8-991D-4B96-ABE3-9A32625B2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4FDD02D-2AD2-4A6C-BBC9-15591F457B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6844DDA-5D96-4DEA-A208-28BBA35901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96F2E86-56F4-4B0C-8D83-55D2865C87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193D075-DE33-4AD6-937B-FC2912872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B59EA056-638E-430D-AE76-796F1ED38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D75FB12-06AB-46A1-BFE4-D16F35625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51D4855-B924-45D6-A884-31A6BC963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8397D34C-609D-44DB-AFF8-75858A4F31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2EA17769-C4B1-4138-875F-A58D5D8497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B02E948-8CD2-4C3C-9E5D-262DAC3C9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F8E025EC-8201-4DC5-B858-C2EEA8121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D00349E-7825-4D5D-81A3-6A5FB2D95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B0493F4-7EE3-40BC-9693-4C3011697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5D627BB-BD2B-4E33-837E-94DABD948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0948FD7F-4A95-419F-9592-F1AE43EB3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6D13955-7897-45BF-AE8D-F635DE729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AD38C1DF-38DA-4D6D-AEDD-F23C531045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5618B3C8-757B-4262-8325-56E79801F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BC63D8C-C95A-4588-AEC8-83438699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E1EBAFC9-1157-4512-A58B-E8DBDCB0E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D5C42AD4-0C0A-44F8-BEF5-76D798BB14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FA2FDF3F-1D8B-4D7F-9713-D2785051C4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E5C02B7-5014-410B-A59B-ABA9017C9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A738C92-C3B6-43D5-A718-230FE5A78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7FDBFA0-A00A-4C49-A38C-5197E28B1E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162F2930-B81B-47BF-BAB6-6CD862E0A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DB0E661-1786-4C8B-B4AA-1C46DBB09F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EAE039B6-9B91-4DF7-B2E1-BEC620E8A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A09B3898-68D4-4032-973C-3297FA2A0B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6FDF469-A729-4C34-9A4E-FC7F50FB6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B42661BA-C51F-493E-BA84-7E8E02647B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CA6BFC1-5596-4F25-8834-B82EC76C0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DC0C4EA-8B26-488D-842A-8492C28EF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1365199F-3DA2-4ECE-8AA0-B37E7E3AF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9F8EAD3C-6628-48E5-A004-B34EFF17E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8627E51D-F7F3-432F-B018-3390B0A3E2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B0A796D9-B9B7-497E-91F4-257D2CCAA2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E4E17776-2D77-4801-AFE4-553D807E01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AF653420-3C79-432A-9CAB-6A4AEC545B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B4F431F-451E-4136-B596-17B6396321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75E18572-BE7A-4234-B454-FD38ABFAE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EB9F985-7C1A-4BFE-A4DC-F35AA0D04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500648B4-39E6-409B-A151-2A6CC6D3C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013A2463-A9F5-45B4-804E-5595FAE42C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CBF3193A-025E-4BE6-9AD5-D3106F9D7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E2832A9B-55E5-494A-A717-3617EDD1F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CC0DA7BF-4BD6-46F6-91A1-E38E259FC7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7B5F7E4-8A2A-468D-8EF3-6D7171EBC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6A8F3CE-3B42-4770-8933-7C9BCA91B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6224EF38-8522-4A6A-BA96-BAAB1A136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42B702F4-3A4F-475E-A874-62BA9C76A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1BF12728-61DB-4CA7-BFEA-C67E21001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A114F6C-B377-4620-9C72-92D0FA5095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85FB219-37DC-4CBB-BDEF-43EF98EB0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2060F2EE-256C-4A23-A980-9C317EA5F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52F37857-F893-4D54-B377-60870C91BC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F5DEA293-2202-41FF-B5FE-71F06BAA6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A9C59CAC-07BD-4C27-8926-C55E46BD10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80FA13A-0B04-4946-9A24-2701584E2D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88CE1CC-C8B3-470F-9512-B590AF9DE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C1809CD-B912-4E69-A5A5-94EA27B28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FB9E3C6C-40C8-4A98-B0AF-C45C41484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DBE61EAD-B3F8-4E77-B3B6-0A3374C0F2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303657B-9569-4CB6-A870-F7D678DE6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C95E1DFB-B252-4CBC-95A8-D1DC68A185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D7B24AC-E1C7-4A27-BACA-0AE3C159FD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7ECB039-4BBD-4991-8C57-7D90D4A22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8517C97-1250-4775-B725-2CBD677C3F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C9679D68-007E-47A6-A882-07A8088B5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67BAF92-FB48-468A-B633-46749349E5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2875629C-FBE1-4E58-82B5-53DBC3ABD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CC29FC6C-B918-40F3-AAAA-1A4F1DFBE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2D55E2D8-4D39-4F44-AAE7-B3B2DDDB5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EF38C89-9B35-40D5-A2EC-AE4FFF171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15C842FE-0918-4A9A-B4F3-F69C539B3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5A2FDBE-9CE6-41C7-A149-1FC75441C4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FE76B3FC-2648-4EF2-A363-8AED916B45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57AD43BF-C5AB-4324-B39E-5E3AFC887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1D7FC0CC-E465-4316-A7B6-42441D27D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5EF568F1-4905-4D65-8510-683A87097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0779A11-5E9E-4455-8DB7-6BF1F0BA4E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2B884067-174C-4C5C-955E-462157D0F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BE5F0FA8-85D6-4B51-B2A8-027AC28D8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76C2522-4938-48D4-9ACE-F61BC4527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7119966D-0585-4354-991F-856ADF670D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6931C16B-534C-413B-A404-870528429A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88EA28D-0FC2-4BEA-B3EB-D9DEB3C4F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1F2052B6-705D-484A-9856-BCC35D311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B357007E-5B0B-4BC1-96BB-2F9A55E28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44B8928-2E44-471E-818A-AC5F8B9B1D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D3F906D0-CE7C-484D-8C11-5011F768A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5520984" y="3122486"/>
            <a:ext cx="2928062" cy="2544637"/>
            <a:chOff x="5281603" y="104899"/>
            <a:chExt cx="6910397" cy="6005491"/>
          </a:xfrm>
        </p:grpSpPr>
        <p:sp>
          <p:nvSpPr>
            <p:cNvPr id="183" name="Freeform 183">
              <a:extLst>
                <a:ext uri="{FF2B5EF4-FFF2-40B4-BE49-F238E27FC236}">
                  <a16:creationId xmlns:a16="http://schemas.microsoft.com/office/drawing/2014/main" id="{0FE191C3-385B-4E2B-ADE9-0FA9E09CA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DF236ECF-9469-429F-B950-E6274E93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CFB9B6B-3B4B-406C-A9C4-9E15E8EDA9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1185F607-E801-4999-8E05-0C8486DAAA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AE80DE6-1860-413C-83A4-3D16C772F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BCA67FE0-1324-427A-A3EB-EC0E27E8D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7426A4D5-E148-458E-81B7-A67551CC5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AE534E1-BFC4-4B6F-B4A6-D0331A128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6D2BC14-55E1-4250-A703-26EAE5BEB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D28FA0B2-4451-4A40-A6A8-B5B2BFFD22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695551A0-FD49-4C51-9936-31AADCF8F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1AA33D7-B8C3-4A4C-B04C-90496559F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C11C7CB-C8A3-4FA2-8919-4BDE08B8C0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04122C9F-7650-4E2A-BBDD-5ED179429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B2331B0F-4B2B-49FF-B210-A548BEE14B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9E66A3B2-EAB9-4D0F-8CC6-133C4B8D2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A5D255CC-F767-47F3-9B04-0F597091D8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DE6FFD6E-D10A-4E69-B92A-1C3D4AD900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9BAE1242-2228-4493-81B5-F7807B8DA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A6A8552-686E-44B0-AA9A-9488BB77F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7C45C190-42DB-4A86-A102-D04A25E1E1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C2E5DE9-3511-45AE-9F95-710C8211A3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53F3C6F6-47A6-4265-878C-5092E9328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2B1F3E7-F618-4E13-9E16-7118C45C7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A5E7DF9B-A62B-4C53-A661-B401D7195B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EE4847E-481F-4419-AE1F-90DED5344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13E9C09-74A8-40D0-BC37-74CA31F5D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B0009143-1101-4DF3-B01E-766F9BE63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5E8D24-3C05-4242-92BA-731FDA5AE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A40A7CC8-D93E-41C0-8322-8EF549E1A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91F070-941B-4307-9931-156C868BFF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BF90A755-20A8-4274-A4F7-BD624FECF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4D87C615-9E34-495E-8406-FAEFC2F845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11A383A9-4CA6-4FAB-9F61-C5E53DBF8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D7B6069C-3205-4BBB-ADDF-D85A07E55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8083F5B-DC24-40B3-92D2-BF90631145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AEA55FF-DDBB-4AA2-ACBD-9A4D56FFCC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2E00B1FB-F492-483C-B4D3-893BE48D2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576CFD40-49E1-465A-9B23-F9D980D9A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5D63EDB7-C852-43C0-9954-6F2196FAB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316E726A-0F37-45E3-9BDF-42ECAA68F6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29E8E54E-8FB5-4650-AD2D-C65F3F53A9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33018142-C705-4D1B-8C27-83842B8D1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4B029D1D-41B1-45D6-8FC5-9EBEEEBD51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38CE0A4-BE74-4418-8DB6-FC0A39102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C5DC5DB6-FAE4-45E0-A0E5-E613B8D7E1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3FBB2B3B-650C-4D6B-BA13-A71D6CB8C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AA61A363-0BE0-4381-9635-02A60AE9C1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363EFF4-A1A6-4E57-8128-D13002EAD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744B3004-D3A0-4C95-8618-02CD578CCD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48511694-389A-4FA7-950D-D0B63A422C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03CF007D-1A35-4653-994F-C5DC685C4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E268873C-3BA1-4848-8A1E-55D4416950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6F28B5E8-5EF7-40C6-8012-75E3ADCB4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4DD4F11-6920-4398-88A7-0C571FA3F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B87C9D72-9386-43D4-9C27-2B0A676624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6903FC60-7B4A-4E8D-B64E-A6570168D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1565646A-F4D1-434F-ACCE-BC14E5D04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EB5384FB-B917-47C4-9BEF-B81DFEE8C2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03934C7C-17F3-44A9-96A6-AC1E3AFE0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88AF32D4-0DB1-4F6F-8B2B-27519AB902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E8FB5CFF-2F83-4320-9CD0-CCD78775EC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C85CC5D7-8944-4B99-92D2-D827AB9C4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F55CCF6E-2B52-4B36-872D-542D0CDD7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D2E4E5-D86C-41AF-B664-F7E077398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1B38EA97-5B13-4977-B58D-0B28E2D8B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0CC35DD3-5BF6-4C99-93A1-C0F5ACAB7A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A69C8543-88BB-4CDA-8EF5-285068521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A091AE30-82E9-4674-9E65-5042AB251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9A3D2800-7BCF-4C76-9CCD-6962D5E5E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2AD91264-05B7-4454-AE8C-BAC45B331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2047D64C-CE38-4EDA-8EA5-8A805D525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A3C33408-5D0E-4DE4-8945-9001979D3E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E1AE14B5-3844-4A66-A8BC-CD8538C56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5F78B15A-17F2-474B-A6B5-34B225EBA0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114C9FE9-2E7D-466C-978D-713D0A662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882ACEF4-C446-4969-92B5-8649558C27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DDA39D67-86FF-418E-9876-AB14AFD79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2D3BF31F-EEDE-4027-BAE2-CD14B138C5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F37BBBCA-15AD-4E11-813C-E58EE564F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D353FDA-60AC-469D-9991-BC68B3F039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0" t="15" r="321" b="20893"/>
          <a:stretch/>
        </p:blipFill>
        <p:spPr>
          <a:xfrm>
            <a:off x="5959325" y="2806240"/>
            <a:ext cx="2902538" cy="2902537"/>
          </a:xfrm>
          <a:custGeom>
            <a:avLst/>
            <a:gdLst>
              <a:gd name="connsiteX0" fmla="*/ 1425981 w 2851962"/>
              <a:gd name="connsiteY0" fmla="*/ 0 h 2851962"/>
              <a:gd name="connsiteX1" fmla="*/ 2851962 w 2851962"/>
              <a:gd name="connsiteY1" fmla="*/ 1425981 h 2851962"/>
              <a:gd name="connsiteX2" fmla="*/ 1425981 w 2851962"/>
              <a:gd name="connsiteY2" fmla="*/ 2851962 h 2851962"/>
              <a:gd name="connsiteX3" fmla="*/ 0 w 2851962"/>
              <a:gd name="connsiteY3" fmla="*/ 1425981 h 2851962"/>
              <a:gd name="connsiteX4" fmla="*/ 1425981 w 2851962"/>
              <a:gd name="connsiteY4" fmla="*/ 0 h 285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D9250-F4E2-4624-9A54-32B8299CDF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r="23243" b="-2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31B5DD-6DCA-4099-B789-60FEB5D83A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6" t="25311" r="1130" b="19588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sp>
        <p:nvSpPr>
          <p:cNvPr id="1010" name="Content Placeholder 2">
            <a:extLst>
              <a:ext uri="{FF2B5EF4-FFF2-40B4-BE49-F238E27FC236}">
                <a16:creationId xmlns:a16="http://schemas.microsoft.com/office/drawing/2014/main" id="{FC685BA0-DCA2-4111-946C-6B133988FC63}"/>
              </a:ext>
            </a:extLst>
          </p:cNvPr>
          <p:cNvSpPr txBox="1">
            <a:spLocks/>
          </p:cNvSpPr>
          <p:nvPr/>
        </p:nvSpPr>
        <p:spPr>
          <a:xfrm>
            <a:off x="471157" y="2024942"/>
            <a:ext cx="6219457" cy="47837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Modeling based on a ruleset</a:t>
            </a:r>
          </a:p>
          <a:p>
            <a:pPr lvl="1"/>
            <a:r>
              <a:rPr lang="en-US" sz="3000" dirty="0"/>
              <a:t>Physical interactions between various objects</a:t>
            </a:r>
          </a:p>
          <a:p>
            <a:pPr lvl="2"/>
            <a:r>
              <a:rPr lang="en-US" sz="2800" dirty="0"/>
              <a:t>Fluids, cloth, </a:t>
            </a:r>
            <a:r>
              <a:rPr lang="en-US" sz="2800" dirty="0" err="1"/>
              <a:t>etc</a:t>
            </a:r>
            <a:endParaRPr lang="en-US" sz="2800" dirty="0"/>
          </a:p>
          <a:p>
            <a:pPr lvl="1"/>
            <a:r>
              <a:rPr lang="en-US" sz="3000" dirty="0"/>
              <a:t>Automated object placement</a:t>
            </a:r>
          </a:p>
          <a:p>
            <a:pPr lvl="2"/>
            <a:r>
              <a:rPr lang="en-US" sz="2800" dirty="0"/>
              <a:t>Cities, buildings, </a:t>
            </a:r>
            <a:r>
              <a:rPr lang="en-US" sz="2800" dirty="0" err="1"/>
              <a:t>etc</a:t>
            </a:r>
            <a:endParaRPr lang="en-US" sz="2800" dirty="0"/>
          </a:p>
          <a:p>
            <a:r>
              <a:rPr lang="en-US" sz="3200" dirty="0"/>
              <a:t>Can take a while to generate or be difficult to write a good ruleset</a:t>
            </a:r>
          </a:p>
        </p:txBody>
      </p:sp>
      <p:sp>
        <p:nvSpPr>
          <p:cNvPr id="1011" name="Title 1">
            <a:extLst>
              <a:ext uri="{FF2B5EF4-FFF2-40B4-BE49-F238E27FC236}">
                <a16:creationId xmlns:a16="http://schemas.microsoft.com/office/drawing/2014/main" id="{D3A58DA2-46B5-4A57-B5AE-54442657CA3E}"/>
              </a:ext>
            </a:extLst>
          </p:cNvPr>
          <p:cNvSpPr txBox="1">
            <a:spLocks/>
          </p:cNvSpPr>
          <p:nvPr/>
        </p:nvSpPr>
        <p:spPr>
          <a:xfrm>
            <a:off x="253588" y="609609"/>
            <a:ext cx="5526462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cap="none" dirty="0"/>
              <a:t>Procedural and Physics Driven</a:t>
            </a:r>
            <a:endParaRPr lang="en-CA" sz="4800" cap="none" dirty="0"/>
          </a:p>
        </p:txBody>
      </p:sp>
    </p:spTree>
    <p:extLst>
      <p:ext uri="{BB962C8B-B14F-4D97-AF65-F5344CB8AC3E}">
        <p14:creationId xmlns:p14="http://schemas.microsoft.com/office/powerpoint/2010/main" val="434274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13C511-0222-428B-A6CA-E445331E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2013856"/>
            <a:ext cx="7197726" cy="36684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cap="none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4232671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0D978-B19B-445C-A77A-6246A835C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28" y="1774372"/>
            <a:ext cx="9710296" cy="4862098"/>
          </a:xfrm>
        </p:spPr>
        <p:txBody>
          <a:bodyPr anchor="t">
            <a:normAutofit/>
          </a:bodyPr>
          <a:lstStyle/>
          <a:p>
            <a:r>
              <a:rPr lang="en-US" sz="3200" dirty="0"/>
              <a:t>Free and open source</a:t>
            </a:r>
          </a:p>
          <a:p>
            <a:r>
              <a:rPr lang="en-US" sz="3200" dirty="0"/>
              <a:t>What we’ll be using in the game design club</a:t>
            </a:r>
          </a:p>
          <a:p>
            <a:pPr lvl="1"/>
            <a:r>
              <a:rPr lang="en-US" sz="3000" dirty="0"/>
              <a:t>We’ll be using blender 2.79 since as of the writing of this PowerPoint (November 2018) it is the latest version</a:t>
            </a:r>
          </a:p>
          <a:p>
            <a:pPr lvl="1"/>
            <a:r>
              <a:rPr lang="en-US" sz="3000" dirty="0"/>
              <a:t>2.80 should be finally completed sometime next year</a:t>
            </a:r>
          </a:p>
          <a:p>
            <a:r>
              <a:rPr lang="en-US" sz="3200" dirty="0"/>
              <a:t>Works for all the modeling techniques discussed here, especially when utilizing various addons.</a:t>
            </a:r>
          </a:p>
          <a:p>
            <a:r>
              <a:rPr lang="en-US" sz="32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https://www.blender.org/</a:t>
            </a:r>
            <a:endParaRPr lang="en-US" sz="32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DEC59B0-6576-46BB-A6E1-1CC5376F4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164772"/>
          </a:xfrm>
        </p:spPr>
        <p:txBody>
          <a:bodyPr>
            <a:normAutofit/>
          </a:bodyPr>
          <a:lstStyle/>
          <a:p>
            <a:r>
              <a:rPr lang="en-US" sz="4800" cap="none" dirty="0"/>
              <a:t>Blender</a:t>
            </a:r>
            <a:endParaRPr lang="en-CA" sz="4800" cap="none" dirty="0"/>
          </a:p>
        </p:txBody>
      </p:sp>
    </p:spTree>
    <p:extLst>
      <p:ext uri="{BB962C8B-B14F-4D97-AF65-F5344CB8AC3E}">
        <p14:creationId xmlns:p14="http://schemas.microsoft.com/office/powerpoint/2010/main" val="987354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0D978-B19B-445C-A77A-6246A835C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28" y="1774372"/>
            <a:ext cx="9710296" cy="4016829"/>
          </a:xfrm>
        </p:spPr>
        <p:txBody>
          <a:bodyPr anchor="t">
            <a:normAutofit/>
          </a:bodyPr>
          <a:lstStyle/>
          <a:p>
            <a:r>
              <a:rPr lang="en-US" sz="3200" dirty="0"/>
              <a:t>Paid and closed source</a:t>
            </a:r>
          </a:p>
          <a:p>
            <a:r>
              <a:rPr lang="en-US" sz="3000" dirty="0"/>
              <a:t>Industry standard for animation and modeling</a:t>
            </a:r>
          </a:p>
          <a:p>
            <a:r>
              <a:rPr lang="en-US" sz="32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https://www.autodesk.ca/en/products/maya/overview</a:t>
            </a:r>
            <a:endParaRPr lang="en-US" sz="3200" dirty="0">
              <a:solidFill>
                <a:srgbClr val="00B0F0"/>
              </a:solidFill>
            </a:endParaRPr>
          </a:p>
          <a:p>
            <a:r>
              <a:rPr lang="en-US" sz="32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https://www.autodesk.ca/en/products/3ds-max/overview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DEC59B0-6576-46BB-A6E1-1CC5376F4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164772"/>
          </a:xfrm>
        </p:spPr>
        <p:txBody>
          <a:bodyPr>
            <a:normAutofit/>
          </a:bodyPr>
          <a:lstStyle/>
          <a:p>
            <a:r>
              <a:rPr lang="en-US" sz="4800" cap="none" dirty="0"/>
              <a:t>Maya and 3ds Max</a:t>
            </a:r>
            <a:endParaRPr lang="en-CA" sz="4800" cap="none" dirty="0"/>
          </a:p>
        </p:txBody>
      </p:sp>
    </p:spTree>
    <p:extLst>
      <p:ext uri="{BB962C8B-B14F-4D97-AF65-F5344CB8AC3E}">
        <p14:creationId xmlns:p14="http://schemas.microsoft.com/office/powerpoint/2010/main" val="3838714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0D978-B19B-445C-A77A-6246A835C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28" y="1774372"/>
            <a:ext cx="9710296" cy="4016829"/>
          </a:xfrm>
        </p:spPr>
        <p:txBody>
          <a:bodyPr anchor="t">
            <a:normAutofit/>
          </a:bodyPr>
          <a:lstStyle/>
          <a:p>
            <a:r>
              <a:rPr lang="en-US" sz="3200" dirty="0"/>
              <a:t>Paid and closed source</a:t>
            </a:r>
          </a:p>
          <a:p>
            <a:r>
              <a:rPr lang="en-US" sz="3200" dirty="0"/>
              <a:t>Excellent for sculpting</a:t>
            </a:r>
            <a:endParaRPr lang="en-US" sz="3000" dirty="0"/>
          </a:p>
          <a:p>
            <a:r>
              <a:rPr lang="en-US" sz="32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https://pixologic.com/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DEC59B0-6576-46BB-A6E1-1CC5376F4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164772"/>
          </a:xfrm>
        </p:spPr>
        <p:txBody>
          <a:bodyPr>
            <a:normAutofit/>
          </a:bodyPr>
          <a:lstStyle/>
          <a:p>
            <a:r>
              <a:rPr lang="en-US" sz="4800" cap="none" dirty="0" err="1"/>
              <a:t>ZBrush</a:t>
            </a:r>
            <a:endParaRPr lang="en-CA" sz="4800" cap="none" dirty="0"/>
          </a:p>
        </p:txBody>
      </p:sp>
    </p:spTree>
    <p:extLst>
      <p:ext uri="{BB962C8B-B14F-4D97-AF65-F5344CB8AC3E}">
        <p14:creationId xmlns:p14="http://schemas.microsoft.com/office/powerpoint/2010/main" val="3919420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0D978-B19B-445C-A77A-6246A835C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28" y="1774372"/>
            <a:ext cx="9710296" cy="4016829"/>
          </a:xfrm>
        </p:spPr>
        <p:txBody>
          <a:bodyPr anchor="t">
            <a:normAutofit/>
          </a:bodyPr>
          <a:lstStyle/>
          <a:p>
            <a:r>
              <a:rPr lang="en-US" sz="3200" dirty="0"/>
              <a:t>Paid and closed source</a:t>
            </a:r>
          </a:p>
          <a:p>
            <a:r>
              <a:rPr lang="en-US" sz="3200" dirty="0"/>
              <a:t>Excellent for physics driven cloth creation</a:t>
            </a:r>
            <a:endParaRPr lang="en-US" sz="3000" dirty="0"/>
          </a:p>
          <a:p>
            <a:r>
              <a:rPr lang="en-US" sz="32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https://www.marvelousdesigner.com/</a:t>
            </a:r>
            <a:endParaRPr lang="en-US" sz="32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DEC59B0-6576-46BB-A6E1-1CC5376F4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164772"/>
          </a:xfrm>
        </p:spPr>
        <p:txBody>
          <a:bodyPr>
            <a:normAutofit/>
          </a:bodyPr>
          <a:lstStyle/>
          <a:p>
            <a:r>
              <a:rPr lang="en-US" sz="4800" cap="none" dirty="0"/>
              <a:t>Marvelous Designer</a:t>
            </a:r>
            <a:endParaRPr lang="en-CA" sz="4800" cap="none" dirty="0"/>
          </a:p>
        </p:txBody>
      </p:sp>
    </p:spTree>
    <p:extLst>
      <p:ext uri="{BB962C8B-B14F-4D97-AF65-F5344CB8AC3E}">
        <p14:creationId xmlns:p14="http://schemas.microsoft.com/office/powerpoint/2010/main" val="734588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0D978-B19B-445C-A77A-6246A835C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28" y="1774372"/>
            <a:ext cx="9710296" cy="4016829"/>
          </a:xfrm>
        </p:spPr>
        <p:txBody>
          <a:bodyPr anchor="t">
            <a:normAutofit/>
          </a:bodyPr>
          <a:lstStyle/>
          <a:p>
            <a:r>
              <a:rPr lang="en-US" sz="3200" dirty="0"/>
              <a:t>Paid and closed source</a:t>
            </a:r>
          </a:p>
          <a:p>
            <a:pPr lvl="1"/>
            <a:r>
              <a:rPr lang="en-US" sz="3000" dirty="0"/>
              <a:t>Learning edition is free but can’t use it for commercial products</a:t>
            </a:r>
          </a:p>
          <a:p>
            <a:r>
              <a:rPr lang="en-US" sz="3200" dirty="0"/>
              <a:t>Excellent for procedural generation</a:t>
            </a:r>
            <a:endParaRPr lang="en-US" sz="3000" dirty="0"/>
          </a:p>
          <a:p>
            <a:r>
              <a:rPr lang="en-US" sz="32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https://www.sidefx.com/</a:t>
            </a:r>
            <a:endParaRPr lang="en-US" sz="3200" dirty="0">
              <a:solidFill>
                <a:srgbClr val="00B0F0"/>
              </a:solidFill>
            </a:endParaRPr>
          </a:p>
          <a:p>
            <a:endParaRPr lang="en-US" sz="32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DEC59B0-6576-46BB-A6E1-1CC5376F4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164772"/>
          </a:xfrm>
        </p:spPr>
        <p:txBody>
          <a:bodyPr>
            <a:normAutofit/>
          </a:bodyPr>
          <a:lstStyle/>
          <a:p>
            <a:r>
              <a:rPr lang="en-US" sz="4800" cap="none" dirty="0"/>
              <a:t>Houdini</a:t>
            </a:r>
            <a:endParaRPr lang="en-CA" sz="4800" cap="none" dirty="0"/>
          </a:p>
        </p:txBody>
      </p:sp>
    </p:spTree>
    <p:extLst>
      <p:ext uri="{BB962C8B-B14F-4D97-AF65-F5344CB8AC3E}">
        <p14:creationId xmlns:p14="http://schemas.microsoft.com/office/powerpoint/2010/main" val="413999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Picture 350">
            <a:extLst>
              <a:ext uri="{FF2B5EF4-FFF2-40B4-BE49-F238E27FC236}">
                <a16:creationId xmlns:a16="http://schemas.microsoft.com/office/drawing/2014/main" id="{35AE3826-E934-49AB-9C99-C4514842AE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/>
          <a:stretch/>
        </p:blipFill>
        <p:spPr>
          <a:xfrm>
            <a:off x="-15737" y="-21422"/>
            <a:ext cx="5862099" cy="2625106"/>
          </a:xfrm>
          <a:prstGeom prst="rect">
            <a:avLst/>
          </a:prstGeom>
        </p:spPr>
      </p:pic>
      <p:pic>
        <p:nvPicPr>
          <p:cNvPr id="354" name="Picture 353">
            <a:extLst>
              <a:ext uri="{FF2B5EF4-FFF2-40B4-BE49-F238E27FC236}">
                <a16:creationId xmlns:a16="http://schemas.microsoft.com/office/drawing/2014/main" id="{B90EBEEF-87AD-4124-94F1-A39CFC701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91" y="1605311"/>
            <a:ext cx="3369128" cy="1895134"/>
          </a:xfrm>
          <a:prstGeom prst="rect">
            <a:avLst/>
          </a:prstGeom>
        </p:spPr>
      </p:pic>
      <p:pic>
        <p:nvPicPr>
          <p:cNvPr id="352" name="Picture 351">
            <a:extLst>
              <a:ext uri="{FF2B5EF4-FFF2-40B4-BE49-F238E27FC236}">
                <a16:creationId xmlns:a16="http://schemas.microsoft.com/office/drawing/2014/main" id="{3398860C-4213-40C8-8561-2CE4426DF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11" y="-21423"/>
            <a:ext cx="3195349" cy="1797384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697DB63-1187-4059-8910-9F5C43CB6F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7" y="2475300"/>
            <a:ext cx="2911983" cy="1756290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4017CC40-C397-40AB-A59C-91A3CE0E34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246" y="2528533"/>
            <a:ext cx="2918464" cy="1641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2FA356-55DD-4BAC-9A10-7973D0D12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164772"/>
          </a:xfrm>
        </p:spPr>
        <p:txBody>
          <a:bodyPr>
            <a:normAutofit/>
          </a:bodyPr>
          <a:lstStyle/>
          <a:p>
            <a:r>
              <a:rPr lang="en-US" sz="4800" cap="none" dirty="0"/>
              <a:t>What is 3D Modeling</a:t>
            </a:r>
            <a:endParaRPr lang="en-CA" sz="4800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0D978-B19B-445C-A77A-6246A835C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28" y="1774372"/>
            <a:ext cx="9710296" cy="4016829"/>
          </a:xfrm>
        </p:spPr>
        <p:txBody>
          <a:bodyPr anchor="t">
            <a:normAutofit/>
          </a:bodyPr>
          <a:lstStyle/>
          <a:p>
            <a:r>
              <a:rPr lang="en-US" sz="3200" dirty="0"/>
              <a:t>Creation of digital 3D assets</a:t>
            </a:r>
            <a:endParaRPr lang="en-US" sz="3000" dirty="0"/>
          </a:p>
          <a:p>
            <a:endParaRPr lang="en-CA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6A327C-E604-4794-96A9-BBE61EA675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678" y="3389464"/>
            <a:ext cx="3185411" cy="17917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170358-2670-491F-A050-A33F5F0528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92" y="3394547"/>
            <a:ext cx="3206329" cy="18035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FAEF14-8B1A-48A5-AC7A-E209E4ED1F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678" y="-21422"/>
            <a:ext cx="3195347" cy="1797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33E0C-F470-4032-BE2F-9BDE3682E3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760" y="1729209"/>
            <a:ext cx="3185411" cy="17917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4AD88F-CF93-432F-B437-414368A267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7" y="4090263"/>
            <a:ext cx="5839808" cy="2795200"/>
          </a:xfrm>
          <a:prstGeom prst="rect">
            <a:avLst/>
          </a:prstGeom>
        </p:spPr>
      </p:pic>
      <p:pic>
        <p:nvPicPr>
          <p:cNvPr id="356" name="Picture 355">
            <a:extLst>
              <a:ext uri="{FF2B5EF4-FFF2-40B4-BE49-F238E27FC236}">
                <a16:creationId xmlns:a16="http://schemas.microsoft.com/office/drawing/2014/main" id="{0ED47841-C31F-4A2B-8C1E-2AC9728D09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76" y="5093188"/>
            <a:ext cx="3205050" cy="1802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046D6-1A70-4653-842E-68ECF01CD2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791" y="5093188"/>
            <a:ext cx="3195348" cy="179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5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13C511-0222-428B-A6CA-E445331E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2013856"/>
            <a:ext cx="7197726" cy="36684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cap="none" dirty="0"/>
              <a:t>Primary Techniques </a:t>
            </a:r>
          </a:p>
        </p:txBody>
      </p:sp>
    </p:spTree>
    <p:extLst>
      <p:ext uri="{BB962C8B-B14F-4D97-AF65-F5344CB8AC3E}">
        <p14:creationId xmlns:p14="http://schemas.microsoft.com/office/powerpoint/2010/main" val="4128868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A356-55DD-4BAC-9A10-7973D0D12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88" y="609609"/>
            <a:ext cx="5526462" cy="1456267"/>
          </a:xfrm>
        </p:spPr>
        <p:txBody>
          <a:bodyPr>
            <a:normAutofit/>
          </a:bodyPr>
          <a:lstStyle/>
          <a:p>
            <a:r>
              <a:rPr lang="en-US" sz="4800" cap="none" dirty="0"/>
              <a:t>Object Manipulation</a:t>
            </a:r>
            <a:endParaRPr lang="en-CA" sz="4800" cap="none" dirty="0"/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71916EB9-2993-4A28-BD3C-F509E4A18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5310">
            <a:off x="5543259" y="331783"/>
            <a:ext cx="1972986" cy="1714626"/>
            <a:chOff x="5281603" y="104899"/>
            <a:chExt cx="6910397" cy="6005491"/>
          </a:xfrm>
        </p:grpSpPr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68C9F252-C33E-4D9D-89A9-29C71202C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820E27CE-CCF2-4A56-8EE6-56D7776D3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80382FE-22DF-4A28-9E18-18DF0B98DD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F1E1CA71-1F75-4CC2-A04C-F5469D3E7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27E93F71-2CD6-4E95-929F-A37A04E90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11D4D4AB-D40F-4366-87D4-14140A8DC0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34C2C7D6-CCA9-455E-A2B4-950CF60E6D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F8F49D09-5255-4576-AA26-3047912100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5ABBE43B-5C15-4092-8397-F2EE0D6EE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37BE7213-1F74-43F3-B30E-3A3BBBB37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D37C6D0F-4E5D-43F3-9271-C9BEB47EC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D707BC88-122E-4904-AA15-DC64CB473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1132BDCA-81AF-4984-9FED-3B7F0A6E7B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48258699-45E9-4DF2-98B9-413E4AF7EA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8E35C4B6-6EA7-46D1-A77C-0A43EB7060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C858FB89-435A-421D-8569-40E836F9B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B038B114-A273-47EA-B808-D40DF6A87B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10C3AFFB-4ABE-4CDD-9D15-D3A1E034A7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82D2AC70-77E2-4E47-8819-AE98F45F20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23B98B88-092B-40F1-83AF-EF05FE90C6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4E156B4-07C7-4693-BE8A-6474C8382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55062320-E086-4A55-AC85-B47125E46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3D4C6582-EB0A-4797-B783-9FDB444780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43BCB88-1F09-40B4-877B-7F1DB19D2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11CEDE52-1DBA-46CB-B162-483FA1236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F4EAC206-5CBE-4294-BCB3-B6BB8365FD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F68EC73D-68E6-4D01-994D-D79A158F79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B83BF9F4-A2DC-4BB4-AB2C-5D5A8C630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7CDFD330-651C-4E2D-B43C-673055996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0B02860E-DE31-4D1D-9814-84634B061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BF2B2203-67C0-421E-B730-5442C7FC5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DC81C27A-0E22-4AE4-9DC6-BA282A8DCF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796C7698-2E0B-4EB3-BD5B-4466A8FB5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2B9E4CCE-BD05-4EB3-89A6-5D657EDF7C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668E1002-3777-49D4-8287-79A6EA105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DEC9682F-6679-4064-93F6-629EADCDA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1C305438-8571-46ED-AD5E-7C7EC2EAF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4AF15B4E-ED23-4114-8624-AA4E39E54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842EABB4-278D-4444-88C0-4A46BB353B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7646E931-2EB7-4ACA-B157-D0A94A6CC8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47DEB787-3410-495B-9CE9-34B2C45B4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14554FCB-2FCB-4262-90EC-26A76CE777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532B4D5-1FD8-4D61-9006-4FB87DBEA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EC0A07D9-D524-4DAD-9C9B-D017A3478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826263BD-284E-4554-A24C-B67027943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E41829ED-6190-46C7-9DF5-D6428A87E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73AF3AA5-A1DA-43EF-94BC-6201541B88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DD8BF8E-408E-4CBD-8A16-F6C48B5F9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C2F5A71F-B7DE-4473-9726-3DDE4B1D9A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CE6C478E-120B-4F22-807F-FE8D78AE10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A77BC7E5-76F8-4173-90C6-748A0B10FC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4DB73477-1282-48F5-AF98-FBAED0A73C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87481F57-CDDC-4607-8526-EDFC8B249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21B9223D-EFC9-4152-850B-08E154E911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8269E02D-6469-428E-BF24-6CDC65C42C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8E21E2EE-3BB1-4047-ACA2-A3C5C65D28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ED163CA9-710E-4EED-A788-2101F338F0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AD0BBC0A-86F2-4F24-9FD6-24DA772F4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AD70A49C-EF11-4EF2-BFAE-B80EA5B3A4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A06BF5D9-1663-4A67-BB15-1C58CFA77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9CAFEF6B-14D7-4260-9860-8BB499A493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3167A90B-062B-42FF-A167-6F09D77458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674F8228-3BB9-4418-81B6-36478D2E3C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C98F3879-57E1-4FD3-9664-ACC502D9FD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42E24A83-1E83-4A8F-A3BB-4D9B2601C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3A76F6C4-6952-438D-9E6E-98BC6CE58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A05BEC62-1C92-4593-962B-C54BD944E4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C8615AD1-5421-416F-A4D4-6956C3B2AC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FC466A0F-A8C2-43CF-8701-FE4C8F2BF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0A668953-3447-4870-8105-2CCE9B06A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8F4264AA-B924-4ADE-BB7A-2DE6AD274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C43ABEF4-4632-442E-B63C-7366546EE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F8560FE6-736C-4255-B7E8-FF0D1ECE4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960865E5-6FC1-453A-B022-58D5D20FD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F54DFF81-B50B-408D-AC3A-0D8358A4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F3AB2AE8-5E1B-427C-9752-710CF6267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77DCA7C7-6525-409C-BB4A-781E2EAD2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4C4B6460-EC37-455C-A7F0-1FFB954771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7835FD8D-189B-4DBF-9331-5B63456DB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7205E40C-D7A1-4A5A-B706-74E8B829D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0D978-B19B-445C-A77A-6246A835C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360" y="2024943"/>
            <a:ext cx="5453188" cy="4670366"/>
          </a:xfrm>
        </p:spPr>
        <p:txBody>
          <a:bodyPr anchor="t">
            <a:normAutofit/>
          </a:bodyPr>
          <a:lstStyle/>
          <a:p>
            <a:r>
              <a:rPr lang="en-US" sz="3200" dirty="0"/>
              <a:t>Operations applied to a collection of vertices</a:t>
            </a:r>
          </a:p>
          <a:p>
            <a:pPr lvl="1"/>
            <a:r>
              <a:rPr lang="en-US" sz="2800" dirty="0"/>
              <a:t>Rotation, Translation, Scale</a:t>
            </a:r>
          </a:p>
          <a:p>
            <a:r>
              <a:rPr lang="en-US" sz="3200" dirty="0"/>
              <a:t>Level/scene design</a:t>
            </a:r>
          </a:p>
          <a:p>
            <a:r>
              <a:rPr lang="en-US" sz="3200" dirty="0"/>
              <a:t>Uses premade assets</a:t>
            </a:r>
            <a:endParaRPr lang="en-US" sz="2600" dirty="0"/>
          </a:p>
          <a:p>
            <a:r>
              <a:rPr lang="en-US" sz="3200" dirty="0"/>
              <a:t>Can’t manipulate individual vertices</a:t>
            </a:r>
            <a:endParaRPr lang="en-CA" sz="3200" dirty="0"/>
          </a:p>
        </p:txBody>
      </p: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B2347F19-25D3-4479-BD08-0070E8D6C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350" name="Freeform 98">
              <a:extLst>
                <a:ext uri="{FF2B5EF4-FFF2-40B4-BE49-F238E27FC236}">
                  <a16:creationId xmlns:a16="http://schemas.microsoft.com/office/drawing/2014/main" id="{2FEDD424-ECF8-4BE4-B455-5660ACF31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53395919-480A-4AED-8762-FE010FCE0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D42A908A-0313-4789-BED7-5F0DC48CF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9329C319-928A-41DF-AAD8-192F68311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31BC2E3B-06A6-4B53-88C6-60F9508B23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92A5E27D-29D6-4F3C-9B42-C4CD79A496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5E918645-ADBD-4FBE-9125-FC963DA30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4189719D-E41B-4537-ACBB-2B15156B1B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D8A39D42-7904-45EA-94A1-452BEDCC9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5F86641C-01DF-4424-A4E0-8AC46C1CC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3E0DB12C-C1EB-431A-8F69-16AF768A8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BAA9FDEC-D683-44B7-B850-3D8D70CD8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D2CDDD1D-A217-4662-8C60-CA94B58A69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40982A69-39A2-4CB7-A7B7-537CCA5BBA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86DA7B0D-D68A-42B3-8493-B3591625D2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1E8396E6-0D76-4AB0-AB88-5642627A6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28C59E9E-60C9-4777-8A93-1A9A4D952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A5165D84-A940-426B-9F2B-3CA05E3F8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CDEAF07B-DC40-47D6-94F0-F4A246AEF6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78816FCA-973E-41CF-B4C3-F56E475001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188FC69A-2CB5-4793-834F-4FCD6C7AEE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1DC8F704-75B4-416D-B151-B1BEC7F3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12447E86-5613-4D02-ACFA-18AEF6916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F924CF0F-E419-4E9B-A600-32E313719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11E6A985-1D5E-4E21-97CA-D86D42E800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D10784A5-CCBE-4DF3-9CE7-2AE9C6C07C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2EEF7A8A-F430-4687-9455-19709325A3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B73690C5-E93C-4AB0-AC84-2669E31A9B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02C8787F-E35E-48D8-8203-53F97CFBE3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31F8989E-ECDD-4121-8AED-AEE38D9A1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F13143EE-5D37-4047-ABA0-9E499618B0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10E3E1E1-16F1-4294-A545-458F31A91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648A3E59-EEB5-4F9D-8CE9-762433A2C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ECF2D288-19B2-409E-832F-5F6E1FFFBB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3EBDFADF-FB69-498E-BD93-730DD27A3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5B19D7E0-00BA-4B15-8FD1-7A93BCD8E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AF650A0E-4EE1-4E70-8473-20B55E3FC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D5BA3A2A-30DF-48F1-A2FD-4723ACFBA8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24A03DE9-4B81-4253-9EE4-B9220981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6899AFCE-C434-4469-97AC-ABE720A35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07E0DFAB-9CBF-4060-9DE1-D9AB2AFD42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48078366-B29C-4371-874D-BECCB1EDE9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DE008D64-8769-4A13-A8B0-89213457C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846D4F9-EC40-489A-9EF6-0F0CDD867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84115676-20E5-452E-9398-C0FCB32FEA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8A621957-37E8-451F-BB84-5D6B03CF3A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DACCCD2F-2274-4BBF-9B5E-26E62490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4E87762F-D0DE-4363-93FD-E9631AFBBD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99F47FEF-F06A-4C16-AA27-B960D195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3FDF56CA-1BB6-415F-8D3E-30F26B40C5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7E6630A1-3217-4E63-9788-5A3260A58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770D5610-7B36-415F-8AA3-0D7759FDD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C4F85022-0CE1-430D-8B1A-0F676F4AF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31354BC8-A827-4AA1-96EE-6360E8C96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CDAC0527-948D-4011-BCD9-270E42978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1300D97D-2A0F-4304-89BE-766397C61A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42C89D97-5330-4086-A830-182F7582A6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EDBD7367-EA95-40EB-90AC-465845C746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443E242C-FE1A-4A13-9D43-829B8B8272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67AC161D-718C-43E4-8F7D-7C294600C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F86EC5E7-FE84-45D4-BFD1-55EE510260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A9A41384-ABD9-4502-8CFB-550D9C993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37B0BC74-BD29-4ACA-A07C-8C6038BBB5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2E0421E2-5A11-418B-A32C-588618528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16B33503-18E3-4A3B-933F-30D0EE5C1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1B61DA4A-82CE-4AC1-9909-7C4700516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F919C909-7E7B-4578-8E2C-DD61B8D44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C86C93AE-A899-4040-AD7E-D8B434CAD8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490C13BE-1E9D-4E17-ACF7-96D3EFB833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1B37F1B8-B2B1-409C-B02E-1A55C22214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58DB9BF9-338F-4628-BBFE-15C697F200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47D45C16-7517-49A1-BBEC-89F21AA60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4E30B89E-B14C-4845-A5A1-9CCA44E6F1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B1F41D7C-DCA7-4481-A76A-48B66E72A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136EFEF5-B92F-4400-AFC7-BFFD45243C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39650283-94D1-4738-9FCE-D31753ACA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EB9232A0-B62C-4957-BCB3-870183FB9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185459AE-C704-4293-B5C4-69D2A60A38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0B73290C-EEC7-44A0-A8AD-EB70F8BD3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AB61CA57-2FEB-4363-A188-ED7D346B8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7F6F524E-C752-4B7C-A9F0-3F00DFDB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804892">
            <a:off x="5612564" y="3157613"/>
            <a:ext cx="2928062" cy="2544637"/>
            <a:chOff x="5281603" y="104899"/>
            <a:chExt cx="6910397" cy="6005491"/>
          </a:xfrm>
        </p:grpSpPr>
        <p:sp>
          <p:nvSpPr>
            <p:cNvPr id="432" name="Freeform 183">
              <a:extLst>
                <a:ext uri="{FF2B5EF4-FFF2-40B4-BE49-F238E27FC236}">
                  <a16:creationId xmlns:a16="http://schemas.microsoft.com/office/drawing/2014/main" id="{F6D4360C-5226-4CC2-A109-812DF510B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71143042-758C-43AF-A97C-B7D63B027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EF45F6D5-0990-402B-86E4-3FFA333290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CA63F896-F673-4808-9847-3290BC521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727B7CC0-2D7E-4864-83B9-BA7FC28EA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9C052304-DB27-476B-AFA8-BD7682F26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A92951F8-B9F3-4590-AFDE-59A8EACE8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1AB35A88-629B-4CF8-8E88-27B47B6E7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FFECC77E-4526-4599-A8F7-D39D6BC1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AE4412F1-F32B-49C5-8970-F94CFEEF0A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5098ABEA-D561-45BC-8A01-FFA7460E34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FA9CD9D9-DEDB-486C-ADA4-B2B712EAA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72FB09B0-0D8F-40F4-B2DE-A229EC8B1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7E5227CC-F30E-44CE-B06A-8CDF97E6E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0A7115AF-CB25-46A8-B470-FFB668CBB5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CDC4E23D-21D0-4FAF-A904-65688F78A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BCEE73AD-62FE-49E3-996D-238B6EAD0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F44830C9-92A0-4D81-8480-68226E8337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C122A750-9CA2-4958-AD1B-91D5D739F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B1F19686-D816-4075-9BC2-E4792413F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85B0CED0-2C33-4F23-86D6-D855082B9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54AD91B0-026C-43CB-A26E-0F4FE5795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8A5A8161-CE5A-426A-8E7D-88FE124F0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3E1195E8-E9D6-4449-A1FC-C53993F12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25C823AC-E3CF-4F0E-8C20-99CEBD7044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C4184468-B8BA-4EDD-9D1A-B7F67248C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DB74EE2C-38D7-4587-B35B-CD2FAB7512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75D1F630-BE7A-4D3B-819B-FAFB4FAE0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F7AF57EB-EF82-42AC-BD04-C10F298FA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8EDD9EB0-BB53-481D-B22A-4236C4FD1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99690E1A-C081-4CF2-B888-74279CC42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E9AC17F0-0388-469A-ACAA-553993A8E3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ACB86715-ABC0-4431-8CCB-5379346A8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5F8DB845-071D-4D84-B5C8-C0067F7296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C9580A67-EF5C-4713-A07A-34EA96CABB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63DBBEE5-A19D-4D61-8ADB-B9CE891AD0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9FDD44CF-315C-42FB-92C4-93920F28E7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C3C9E918-79D3-4512-93DE-1121C5E7B9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6E15671A-99FE-42DE-830A-BC8B7BE715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0D2234C8-E6B2-45CE-A80E-BBAAEF18EB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3BDB90FE-4EC8-43DA-931A-718213EBA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07E986C7-23D3-4677-9FEA-3308535C3B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B53DB176-4CF0-49F5-8731-03DCE8656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206AA562-0996-4E32-AE2D-7CDC038D7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779EB801-B846-4FA2-ABF8-27EA46A9D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AAF39C99-3F13-477F-B2EE-E326399BE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BD47E02F-C783-4A07-9B56-04B17EE6A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7DDD33B4-5EB7-44BE-B64C-67F21C81C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41014B22-F4AF-4687-90A5-BEF313085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AF9C0885-CCC4-4136-ADCF-59A1E7211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E0CED535-4BDA-46E5-BE57-BFC3FAEBF9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D4144031-5FC2-45C8-A55A-3ECF44AFB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24862D56-259E-408C-AD1F-CDEC7368AA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026B85E4-6653-4FFC-AFA8-A8D0C54F8A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741AF38F-97CD-44BE-A079-914577FF2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0E5CD4DD-5DF6-4681-B1DF-5B0F20299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15069975-2552-4DC3-A2FC-1AEA2158A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DC918371-E870-4119-B051-C77893B28E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30E6C0C5-90B9-4DD2-B4A9-A738CCF39C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0B780211-574F-4D2A-BF67-4E4FBF048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1BD8EA0D-272F-45D3-AD7D-14E2FCC7E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85273A52-980C-40E2-8337-166300A2A5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36C02875-55F3-4482-AD70-2EE3FF8246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FB32E058-164C-44EE-B305-8D901B0FCB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57736E96-8075-4F5E-8E5E-BDAC9FADA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E8FCD13A-FF10-415A-9FA9-B529680496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A9FB36D0-68BC-4789-BB30-F501D45737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33BB585D-96D0-4265-89EB-1A9C80C7B3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85E69DAA-05E3-4592-92D1-B85D8057AD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7A49CCBB-CE21-4AB8-A4CA-4A8AAC7C3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CADF9F91-32A1-4038-BB7A-828C84B2D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B7B92E8A-F0BC-4D57-96B9-7C10643C7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9EFCB507-ED5F-4A0C-B49E-E8CF8A035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D2CBD98E-005E-41DC-9A76-AA1F380609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8C4E4940-5B6C-4020-81FE-33DB69297D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AB02739E-8E33-4A74-8252-80603F70C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B0BCFE26-5D1E-42E9-839D-5726C56BE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F6C8FD74-B3C0-46E5-BA47-52EFF95749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0C86A344-DEC9-47F3-A90D-1960BC927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69CB55C8-87B2-4BE3-A6A2-D90000E3A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6191F0AD-C720-4E9E-9B1A-9C8A537B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643280" y="-580942"/>
            <a:ext cx="4662812" cy="4052224"/>
            <a:chOff x="5281603" y="104899"/>
            <a:chExt cx="6910397" cy="6005491"/>
          </a:xfrm>
        </p:grpSpPr>
        <p:sp>
          <p:nvSpPr>
            <p:cNvPr id="514" name="Freeform 17">
              <a:extLst>
                <a:ext uri="{FF2B5EF4-FFF2-40B4-BE49-F238E27FC236}">
                  <a16:creationId xmlns:a16="http://schemas.microsoft.com/office/drawing/2014/main" id="{BB5A9845-3ACA-4CDF-8F0E-F681D62A5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FC1F1F73-7ABC-4F79-A342-876B2D81E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066E07A7-A8B9-4A11-8B11-7CA574B7A1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16788C9C-03FD-4123-8B67-FB1E2CE47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FB4DEE61-8FDF-435F-9A6B-90322E34FF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CEEAE353-6EB4-436E-9D9C-702B0EC2B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88EA36F9-B6F3-407E-B6CD-BB2A79BD7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F6014454-46D0-403C-A267-7E8AE36E1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13C96F4A-ED2D-4A99-A9DC-453A75427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1873097A-0FDE-47BA-B389-D16F6B0E01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6B6BC893-2000-4112-8529-C45A6B7E6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647597FF-250D-4A88-9BF2-28AAE8B54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08A8627F-6A72-426F-B60B-FBCEF8E27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297EF6A1-1052-4DE5-BA8F-F7BCD2DDE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5050F261-9C54-4EEE-B6B9-A233F107D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18578ABE-40D8-44AC-9EC4-CE211E859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C5537058-9800-4394-BC5D-65603E496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8A54A785-F349-468B-B6B7-E4BC4BAEF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7792D4DE-5135-462C-9AF3-72ECC55114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000BBF14-A6BD-44A2-BBB1-7D8E4A546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69B59866-70A6-4217-91FD-6E56DD4C9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0E92ACEF-0732-4B5A-A22F-4D2161889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34D17BC3-65D0-46DE-B715-53DB58D59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FF06A701-0A1F-49FD-AA0B-346D447D9F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8A8694D1-7DCA-46FF-A89A-9133A61C6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77B12B06-3CC5-4F71-8EA3-FCA7A9CB7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C49F5517-E015-41C4-BC97-076F6BE9E9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B2C289BC-09CC-4C4C-8FDB-1E18F38D3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477C671B-653A-4E8C-A768-C0BBE506A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23700B49-038C-4F33-96A7-282993064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7F032AD8-9069-4C43-9033-7BF0278F7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B85B7AAA-BB0B-46DC-9DA5-F6A50FA4B1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020430C3-CDA0-4859-8D85-9A4B37DF8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Straight Connector 546">
                <a:extLst>
                  <a:ext uri="{FF2B5EF4-FFF2-40B4-BE49-F238E27FC236}">
                    <a16:creationId xmlns:a16="http://schemas.microsoft.com/office/drawing/2014/main" id="{8D831F4E-9351-4E9B-89B7-467DB13F20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>
                <a:extLst>
                  <a:ext uri="{FF2B5EF4-FFF2-40B4-BE49-F238E27FC236}">
                    <a16:creationId xmlns:a16="http://schemas.microsoft.com/office/drawing/2014/main" id="{98748E92-CD47-476D-93AD-FDA8B0005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980E8134-4223-4A47-9A01-40AE4E813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744BDD2C-AD14-4FC1-8C82-D1669BECC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>
                <a:extLst>
                  <a:ext uri="{FF2B5EF4-FFF2-40B4-BE49-F238E27FC236}">
                    <a16:creationId xmlns:a16="http://schemas.microsoft.com/office/drawing/2014/main" id="{64567A16-FCD6-4418-9574-3995B12B13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Connector 551">
                <a:extLst>
                  <a:ext uri="{FF2B5EF4-FFF2-40B4-BE49-F238E27FC236}">
                    <a16:creationId xmlns:a16="http://schemas.microsoft.com/office/drawing/2014/main" id="{9AA58126-98FE-4C95-A09A-FBDFAA7973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54F61547-264D-4C69-AE76-89B5497FC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553">
                <a:extLst>
                  <a:ext uri="{FF2B5EF4-FFF2-40B4-BE49-F238E27FC236}">
                    <a16:creationId xmlns:a16="http://schemas.microsoft.com/office/drawing/2014/main" id="{9BB0AE43-ADA3-48EC-8CEA-B9A44A5C3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554">
                <a:extLst>
                  <a:ext uri="{FF2B5EF4-FFF2-40B4-BE49-F238E27FC236}">
                    <a16:creationId xmlns:a16="http://schemas.microsoft.com/office/drawing/2014/main" id="{315E9DE5-6616-4550-B31D-909339B23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4A0B24BA-3A17-4ADB-AC89-50C89AB16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C60B08DF-39D4-4FED-8E90-1B8AF0C2B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E03A27FF-C8C7-415F-9BA4-8E64C342EA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>
                <a:extLst>
                  <a:ext uri="{FF2B5EF4-FFF2-40B4-BE49-F238E27FC236}">
                    <a16:creationId xmlns:a16="http://schemas.microsoft.com/office/drawing/2014/main" id="{9ABDA913-71FD-4826-927C-C0E8D41E2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57A6A8BD-D397-4213-AD6B-E4D0B59953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Connector 560">
                <a:extLst>
                  <a:ext uri="{FF2B5EF4-FFF2-40B4-BE49-F238E27FC236}">
                    <a16:creationId xmlns:a16="http://schemas.microsoft.com/office/drawing/2014/main" id="{5E30D5A7-42E8-4972-8739-C9268D642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Straight Connector 561">
                <a:extLst>
                  <a:ext uri="{FF2B5EF4-FFF2-40B4-BE49-F238E27FC236}">
                    <a16:creationId xmlns:a16="http://schemas.microsoft.com/office/drawing/2014/main" id="{A92936C1-14EB-472B-842F-9921DC2E12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Straight Connector 562">
                <a:extLst>
                  <a:ext uri="{FF2B5EF4-FFF2-40B4-BE49-F238E27FC236}">
                    <a16:creationId xmlns:a16="http://schemas.microsoft.com/office/drawing/2014/main" id="{F64CD999-0C77-4E08-A169-75AF10E2A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Straight Connector 563">
                <a:extLst>
                  <a:ext uri="{FF2B5EF4-FFF2-40B4-BE49-F238E27FC236}">
                    <a16:creationId xmlns:a16="http://schemas.microsoft.com/office/drawing/2014/main" id="{65CCDBD0-7E08-4DA2-A8E7-C4B838EEA8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79216250-F15C-4EF0-BD96-02601887F7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7DE8C460-09C8-4887-9A44-A6E05CEA29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45BFC8C1-9B0D-40E6-A5A4-0EE6946FE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5A4DEAB9-2D45-40F7-A115-534D3AE130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:a16="http://schemas.microsoft.com/office/drawing/2014/main" id="{044D516C-8603-4096-B89F-16E5D7D6C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:a16="http://schemas.microsoft.com/office/drawing/2014/main" id="{71F0C0B6-D1FF-4842-9D71-F9F360D564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Straight Connector 570">
                <a:extLst>
                  <a:ext uri="{FF2B5EF4-FFF2-40B4-BE49-F238E27FC236}">
                    <a16:creationId xmlns:a16="http://schemas.microsoft.com/office/drawing/2014/main" id="{F7C16E21-459A-46FA-B927-B9A9A35333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Straight Connector 571">
                <a:extLst>
                  <a:ext uri="{FF2B5EF4-FFF2-40B4-BE49-F238E27FC236}">
                    <a16:creationId xmlns:a16="http://schemas.microsoft.com/office/drawing/2014/main" id="{9FC29217-CA19-4B46-86F5-1053515EB2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Straight Connector 572">
                <a:extLst>
                  <a:ext uri="{FF2B5EF4-FFF2-40B4-BE49-F238E27FC236}">
                    <a16:creationId xmlns:a16="http://schemas.microsoft.com/office/drawing/2014/main" id="{5875C3DE-314B-45BE-8C23-EA9D452FDA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6F85B899-F3C4-4556-854B-78F90C57A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Straight Connector 574">
                <a:extLst>
                  <a:ext uri="{FF2B5EF4-FFF2-40B4-BE49-F238E27FC236}">
                    <a16:creationId xmlns:a16="http://schemas.microsoft.com/office/drawing/2014/main" id="{6FD381B4-0957-451B-98B0-5BA77C6E2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AD64D872-D788-4DA9-B4AE-2874D52F8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D89F8248-B8BD-4622-BE3A-DEDCFEDE5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28ADBAB7-EC82-4518-85AE-65119D1A8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CE69525B-0F79-47DF-AF24-8527E1366D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B4877CF2-206E-4EB6-97BF-C9DA57033E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>
                <a:extLst>
                  <a:ext uri="{FF2B5EF4-FFF2-40B4-BE49-F238E27FC236}">
                    <a16:creationId xmlns:a16="http://schemas.microsoft.com/office/drawing/2014/main" id="{B577180A-D57A-4020-8F6F-F5DEE8CDC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E60A6B6D-736D-4AF8-BD15-81CD7410E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C1F97AB2-5AD8-4616-9F86-FE765143B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ACA444D5-80DD-4760-B4EE-6C23CA444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Straight Connector 584">
                <a:extLst>
                  <a:ext uri="{FF2B5EF4-FFF2-40B4-BE49-F238E27FC236}">
                    <a16:creationId xmlns:a16="http://schemas.microsoft.com/office/drawing/2014/main" id="{00515E3E-4E7F-4B1E-B9CF-E918852FD6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Straight Connector 585">
                <a:extLst>
                  <a:ext uri="{FF2B5EF4-FFF2-40B4-BE49-F238E27FC236}">
                    <a16:creationId xmlns:a16="http://schemas.microsoft.com/office/drawing/2014/main" id="{2038EA72-0798-4E79-B412-FA603E87F0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Connector 586">
                <a:extLst>
                  <a:ext uri="{FF2B5EF4-FFF2-40B4-BE49-F238E27FC236}">
                    <a16:creationId xmlns:a16="http://schemas.microsoft.com/office/drawing/2014/main" id="{93E9084A-6F15-4DB1-AF7C-EE14898DF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3D1A7182-8DB0-4A4A-A1EA-62B0955AF3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Connector 588">
                <a:extLst>
                  <a:ext uri="{FF2B5EF4-FFF2-40B4-BE49-F238E27FC236}">
                    <a16:creationId xmlns:a16="http://schemas.microsoft.com/office/drawing/2014/main" id="{E4A6A125-7133-4A58-91C2-E091460D8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Connector 589">
                <a:extLst>
                  <a:ext uri="{FF2B5EF4-FFF2-40B4-BE49-F238E27FC236}">
                    <a16:creationId xmlns:a16="http://schemas.microsoft.com/office/drawing/2014/main" id="{4BFF675B-560B-4AB6-9EF0-489C47D9FA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Straight Connector 590">
                <a:extLst>
                  <a:ext uri="{FF2B5EF4-FFF2-40B4-BE49-F238E27FC236}">
                    <a16:creationId xmlns:a16="http://schemas.microsoft.com/office/drawing/2014/main" id="{616905A4-890A-41C7-85F7-3C064C8D3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Straight Connector 591">
                <a:extLst>
                  <a:ext uri="{FF2B5EF4-FFF2-40B4-BE49-F238E27FC236}">
                    <a16:creationId xmlns:a16="http://schemas.microsoft.com/office/drawing/2014/main" id="{354AD671-7BE2-460C-ADD8-00E4595D78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Straight Connector 592">
                <a:extLst>
                  <a:ext uri="{FF2B5EF4-FFF2-40B4-BE49-F238E27FC236}">
                    <a16:creationId xmlns:a16="http://schemas.microsoft.com/office/drawing/2014/main" id="{C9D949C4-C239-4981-B5FD-4022F4848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CDCC0B6-A126-4C49-8415-CF1D163026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" t="1918" r="3322" b="3322"/>
          <a:stretch/>
        </p:blipFill>
        <p:spPr>
          <a:xfrm>
            <a:off x="5675741" y="485876"/>
            <a:ext cx="1955786" cy="1955787"/>
          </a:xfrm>
          <a:custGeom>
            <a:avLst/>
            <a:gdLst>
              <a:gd name="connsiteX0" fmla="*/ 1425981 w 2851962"/>
              <a:gd name="connsiteY0" fmla="*/ 0 h 2851962"/>
              <a:gd name="connsiteX1" fmla="*/ 2851962 w 2851962"/>
              <a:gd name="connsiteY1" fmla="*/ 1425981 h 2851962"/>
              <a:gd name="connsiteX2" fmla="*/ 1425981 w 2851962"/>
              <a:gd name="connsiteY2" fmla="*/ 2851962 h 2851962"/>
              <a:gd name="connsiteX3" fmla="*/ 0 w 2851962"/>
              <a:gd name="connsiteY3" fmla="*/ 1425981 h 2851962"/>
              <a:gd name="connsiteX4" fmla="*/ 1425981 w 2851962"/>
              <a:gd name="connsiteY4" fmla="*/ 0 h 285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C4FD97-15A0-4452-8A6C-ACBE036795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" t="3236" r="3961" b="3961"/>
          <a:stretch/>
        </p:blipFill>
        <p:spPr>
          <a:xfrm>
            <a:off x="5998438" y="2732176"/>
            <a:ext cx="2902538" cy="2902537"/>
          </a:xfrm>
          <a:custGeom>
            <a:avLst/>
            <a:gdLst>
              <a:gd name="connsiteX0" fmla="*/ 1425981 w 2851962"/>
              <a:gd name="connsiteY0" fmla="*/ 0 h 2851962"/>
              <a:gd name="connsiteX1" fmla="*/ 2851962 w 2851962"/>
              <a:gd name="connsiteY1" fmla="*/ 1425981 h 2851962"/>
              <a:gd name="connsiteX2" fmla="*/ 1425981 w 2851962"/>
              <a:gd name="connsiteY2" fmla="*/ 2851962 h 2851962"/>
              <a:gd name="connsiteX3" fmla="*/ 0 w 2851962"/>
              <a:gd name="connsiteY3" fmla="*/ 1425981 h 2851962"/>
              <a:gd name="connsiteX4" fmla="*/ 1425981 w 2851962"/>
              <a:gd name="connsiteY4" fmla="*/ 0 h 285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F523F-45D1-4C08-864E-51951BA07A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" t="17463" r="6290" b="10265"/>
          <a:stretch/>
        </p:blipFill>
        <p:spPr>
          <a:xfrm>
            <a:off x="8267683" y="2490"/>
            <a:ext cx="3920658" cy="3269097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B82792-6C84-4AD7-ADEA-F61ECB3502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2" r="-5" b="10395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9042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A356-55DD-4BAC-9A10-7973D0D12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48" y="609006"/>
            <a:ext cx="5230514" cy="14562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 cap="none" dirty="0"/>
              <a:t>Mesh Manipulation</a:t>
            </a:r>
          </a:p>
        </p:txBody>
      </p: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71916EB9-2993-4A28-BD3C-F509E4A18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5310">
            <a:off x="5543259" y="331783"/>
            <a:ext cx="1972986" cy="1714626"/>
            <a:chOff x="5281603" y="104899"/>
            <a:chExt cx="6910397" cy="6005491"/>
          </a:xfrm>
        </p:grpSpPr>
        <p:sp>
          <p:nvSpPr>
            <p:cNvPr id="445" name="Freeform 267">
              <a:extLst>
                <a:ext uri="{FF2B5EF4-FFF2-40B4-BE49-F238E27FC236}">
                  <a16:creationId xmlns:a16="http://schemas.microsoft.com/office/drawing/2014/main" id="{68C9F252-C33E-4D9D-89A9-29C71202C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820E27CE-CCF2-4A56-8EE6-56D7776D3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280382FE-22DF-4A28-9E18-18DF0B98DD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F1E1CA71-1F75-4CC2-A04C-F5469D3E7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27E93F71-2CD6-4E95-929F-A37A04E90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11D4D4AB-D40F-4366-87D4-14140A8DC0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34C2C7D6-CCA9-455E-A2B4-950CF60E6D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F8F49D09-5255-4576-AA26-3047912100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5ABBE43B-5C15-4092-8397-F2EE0D6EE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37BE7213-1F74-43F3-B30E-3A3BBBB37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D37C6D0F-4E5D-43F3-9271-C9BEB47EC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D707BC88-122E-4904-AA15-DC64CB473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1132BDCA-81AF-4984-9FED-3B7F0A6E7B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48258699-45E9-4DF2-98B9-413E4AF7EA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8E35C4B6-6EA7-46D1-A77C-0A43EB7060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C858FB89-435A-421D-8569-40E836F9B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B038B114-A273-47EA-B808-D40DF6A87B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10C3AFFB-4ABE-4CDD-9D15-D3A1E034A7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82D2AC70-77E2-4E47-8819-AE98F45F20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23B98B88-092B-40F1-83AF-EF05FE90C6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44E156B4-07C7-4693-BE8A-6474C8382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55062320-E086-4A55-AC85-B47125E46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3D4C6582-EB0A-4797-B783-9FDB444780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E43BCB88-1F09-40B4-877B-7F1DB19D2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11CEDE52-1DBA-46CB-B162-483FA1236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F4EAC206-5CBE-4294-BCB3-B6BB8365FD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F68EC73D-68E6-4D01-994D-D79A158F79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B83BF9F4-A2DC-4BB4-AB2C-5D5A8C630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7CDFD330-651C-4E2D-B43C-673055996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0B02860E-DE31-4D1D-9814-84634B061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BF2B2203-67C0-421E-B730-5442C7FC5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DC81C27A-0E22-4AE4-9DC6-BA282A8DCF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796C7698-2E0B-4EB3-BD5B-4466A8FB5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2B9E4CCE-BD05-4EB3-89A6-5D657EDF7C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668E1002-3777-49D4-8287-79A6EA105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DEC9682F-6679-4064-93F6-629EADCDA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1C305438-8571-46ED-AD5E-7C7EC2EAF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4AF15B4E-ED23-4114-8624-AA4E39E54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842EABB4-278D-4444-88C0-4A46BB353B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7646E931-2EB7-4ACA-B157-D0A94A6CC8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47DEB787-3410-495B-9CE9-34B2C45B4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14554FCB-2FCB-4262-90EC-26A76CE777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B532B4D5-1FD8-4D61-9006-4FB87DBEA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EC0A07D9-D524-4DAD-9C9B-D017A3478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826263BD-284E-4554-A24C-B67027943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E41829ED-6190-46C7-9DF5-D6428A87E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73AF3AA5-A1DA-43EF-94BC-6201541B88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FDD8BF8E-408E-4CBD-8A16-F6C48B5F9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C2F5A71F-B7DE-4473-9726-3DDE4B1D9A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CE6C478E-120B-4F22-807F-FE8D78AE10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A77BC7E5-76F8-4173-90C6-748A0B10FC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4DB73477-1282-48F5-AF98-FBAED0A73C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87481F57-CDDC-4607-8526-EDFC8B249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21B9223D-EFC9-4152-850B-08E154E911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8269E02D-6469-428E-BF24-6CDC65C42C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8E21E2EE-3BB1-4047-ACA2-A3C5C65D28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ED163CA9-710E-4EED-A788-2101F338F0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AD0BBC0A-86F2-4F24-9FD6-24DA772F4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AD70A49C-EF11-4EF2-BFAE-B80EA5B3A4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A06BF5D9-1663-4A67-BB15-1C58CFA77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9CAFEF6B-14D7-4260-9860-8BB499A493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3167A90B-062B-42FF-A167-6F09D77458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674F8228-3BB9-4418-81B6-36478D2E3C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C98F3879-57E1-4FD3-9664-ACC502D9FD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42E24A83-1E83-4A8F-A3BB-4D9B2601C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3A76F6C4-6952-438D-9E6E-98BC6CE58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A05BEC62-1C92-4593-962B-C54BD944E4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C8615AD1-5421-416F-A4D4-6956C3B2AC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FC466A0F-A8C2-43CF-8701-FE4C8F2BF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0A668953-3447-4870-8105-2CCE9B06A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8F4264AA-B924-4ADE-BB7A-2DE6AD274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C43ABEF4-4632-442E-B63C-7366546EE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F8560FE6-736C-4255-B7E8-FF0D1ECE4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960865E5-6FC1-453A-B022-58D5D20FD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F54DFF81-B50B-408D-AC3A-0D8358A4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F3AB2AE8-5E1B-427C-9752-710CF6267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77DCA7C7-6525-409C-BB4A-781E2EAD2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4C4B6460-EC37-455C-A7F0-1FFB954771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7835FD8D-189B-4DBF-9331-5B63456DB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7205E40C-D7A1-4A5A-B706-74E8B829D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B2347F19-25D3-4479-BD08-0070E8D6C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527" name="Freeform 98">
              <a:extLst>
                <a:ext uri="{FF2B5EF4-FFF2-40B4-BE49-F238E27FC236}">
                  <a16:creationId xmlns:a16="http://schemas.microsoft.com/office/drawing/2014/main" id="{2FEDD424-ECF8-4BE4-B455-5660ACF31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53395919-480A-4AED-8762-FE010FCE0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D42A908A-0313-4789-BED7-5F0DC48CF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9329C319-928A-41DF-AAD8-192F68311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31BC2E3B-06A6-4B53-88C6-60F9508B23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92A5E27D-29D6-4F3C-9B42-C4CD79A496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5E918645-ADBD-4FBE-9125-FC963DA30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4189719D-E41B-4537-ACBB-2B15156B1B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D8A39D42-7904-45EA-94A1-452BEDCC9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5F86641C-01DF-4424-A4E0-8AC46C1CC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3E0DB12C-C1EB-431A-8F69-16AF768A8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BAA9FDEC-D683-44B7-B850-3D8D70CD8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D2CDDD1D-A217-4662-8C60-CA94B58A69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40982A69-39A2-4CB7-A7B7-537CCA5BBA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86DA7B0D-D68A-42B3-8493-B3591625D2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1E8396E6-0D76-4AB0-AB88-5642627A6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28C59E9E-60C9-4777-8A93-1A9A4D952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A5165D84-A940-426B-9F2B-3CA05E3F8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CDEAF07B-DC40-47D6-94F0-F4A246AEF6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78816FCA-973E-41CF-B4C3-F56E475001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Straight Connector 546">
                <a:extLst>
                  <a:ext uri="{FF2B5EF4-FFF2-40B4-BE49-F238E27FC236}">
                    <a16:creationId xmlns:a16="http://schemas.microsoft.com/office/drawing/2014/main" id="{188FC69A-2CB5-4793-834F-4FCD6C7AEE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>
                <a:extLst>
                  <a:ext uri="{FF2B5EF4-FFF2-40B4-BE49-F238E27FC236}">
                    <a16:creationId xmlns:a16="http://schemas.microsoft.com/office/drawing/2014/main" id="{1DC8F704-75B4-416D-B151-B1BEC7F3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12447E86-5613-4D02-ACFA-18AEF6916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F924CF0F-E419-4E9B-A600-32E313719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>
                <a:extLst>
                  <a:ext uri="{FF2B5EF4-FFF2-40B4-BE49-F238E27FC236}">
                    <a16:creationId xmlns:a16="http://schemas.microsoft.com/office/drawing/2014/main" id="{11E6A985-1D5E-4E21-97CA-D86D42E800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Connector 551">
                <a:extLst>
                  <a:ext uri="{FF2B5EF4-FFF2-40B4-BE49-F238E27FC236}">
                    <a16:creationId xmlns:a16="http://schemas.microsoft.com/office/drawing/2014/main" id="{D10784A5-CCBE-4DF3-9CE7-2AE9C6C07C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2EEF7A8A-F430-4687-9455-19709325A3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553">
                <a:extLst>
                  <a:ext uri="{FF2B5EF4-FFF2-40B4-BE49-F238E27FC236}">
                    <a16:creationId xmlns:a16="http://schemas.microsoft.com/office/drawing/2014/main" id="{B73690C5-E93C-4AB0-AC84-2669E31A9B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554">
                <a:extLst>
                  <a:ext uri="{FF2B5EF4-FFF2-40B4-BE49-F238E27FC236}">
                    <a16:creationId xmlns:a16="http://schemas.microsoft.com/office/drawing/2014/main" id="{02C8787F-E35E-48D8-8203-53F97CFBE3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31F8989E-ECDD-4121-8AED-AEE38D9A1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F13143EE-5D37-4047-ABA0-9E499618B0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10E3E1E1-16F1-4294-A545-458F31A91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>
                <a:extLst>
                  <a:ext uri="{FF2B5EF4-FFF2-40B4-BE49-F238E27FC236}">
                    <a16:creationId xmlns:a16="http://schemas.microsoft.com/office/drawing/2014/main" id="{648A3E59-EEB5-4F9D-8CE9-762433A2C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ECF2D288-19B2-409E-832F-5F6E1FFFBB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Connector 560">
                <a:extLst>
                  <a:ext uri="{FF2B5EF4-FFF2-40B4-BE49-F238E27FC236}">
                    <a16:creationId xmlns:a16="http://schemas.microsoft.com/office/drawing/2014/main" id="{3EBDFADF-FB69-498E-BD93-730DD27A3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Straight Connector 561">
                <a:extLst>
                  <a:ext uri="{FF2B5EF4-FFF2-40B4-BE49-F238E27FC236}">
                    <a16:creationId xmlns:a16="http://schemas.microsoft.com/office/drawing/2014/main" id="{5B19D7E0-00BA-4B15-8FD1-7A93BCD8E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Straight Connector 562">
                <a:extLst>
                  <a:ext uri="{FF2B5EF4-FFF2-40B4-BE49-F238E27FC236}">
                    <a16:creationId xmlns:a16="http://schemas.microsoft.com/office/drawing/2014/main" id="{AF650A0E-4EE1-4E70-8473-20B55E3FC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Straight Connector 563">
                <a:extLst>
                  <a:ext uri="{FF2B5EF4-FFF2-40B4-BE49-F238E27FC236}">
                    <a16:creationId xmlns:a16="http://schemas.microsoft.com/office/drawing/2014/main" id="{D5BA3A2A-30DF-48F1-A2FD-4723ACFBA8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24A03DE9-4B81-4253-9EE4-B9220981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6899AFCE-C434-4469-97AC-ABE720A35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07E0DFAB-9CBF-4060-9DE1-D9AB2AFD42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48078366-B29C-4371-874D-BECCB1EDE9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:a16="http://schemas.microsoft.com/office/drawing/2014/main" id="{DE008D64-8769-4A13-A8B0-89213457C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:a16="http://schemas.microsoft.com/office/drawing/2014/main" id="{2846D4F9-EC40-489A-9EF6-0F0CDD867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Straight Connector 570">
                <a:extLst>
                  <a:ext uri="{FF2B5EF4-FFF2-40B4-BE49-F238E27FC236}">
                    <a16:creationId xmlns:a16="http://schemas.microsoft.com/office/drawing/2014/main" id="{84115676-20E5-452E-9398-C0FCB32FEA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Straight Connector 571">
                <a:extLst>
                  <a:ext uri="{FF2B5EF4-FFF2-40B4-BE49-F238E27FC236}">
                    <a16:creationId xmlns:a16="http://schemas.microsoft.com/office/drawing/2014/main" id="{8A621957-37E8-451F-BB84-5D6B03CF3A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Straight Connector 572">
                <a:extLst>
                  <a:ext uri="{FF2B5EF4-FFF2-40B4-BE49-F238E27FC236}">
                    <a16:creationId xmlns:a16="http://schemas.microsoft.com/office/drawing/2014/main" id="{DACCCD2F-2274-4BBF-9B5E-26E62490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4E87762F-D0DE-4363-93FD-E9631AFBBD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Straight Connector 574">
                <a:extLst>
                  <a:ext uri="{FF2B5EF4-FFF2-40B4-BE49-F238E27FC236}">
                    <a16:creationId xmlns:a16="http://schemas.microsoft.com/office/drawing/2014/main" id="{99F47FEF-F06A-4C16-AA27-B960D195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3FDF56CA-1BB6-415F-8D3E-30F26B40C5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7E6630A1-3217-4E63-9788-5A3260A58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770D5610-7B36-415F-8AA3-0D7759FDD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C4F85022-0CE1-430D-8B1A-0F676F4AF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31354BC8-A827-4AA1-96EE-6360E8C96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>
                <a:extLst>
                  <a:ext uri="{FF2B5EF4-FFF2-40B4-BE49-F238E27FC236}">
                    <a16:creationId xmlns:a16="http://schemas.microsoft.com/office/drawing/2014/main" id="{CDAC0527-948D-4011-BCD9-270E42978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1300D97D-2A0F-4304-89BE-766397C61A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42C89D97-5330-4086-A830-182F7582A6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EDBD7367-EA95-40EB-90AC-465845C746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Straight Connector 584">
                <a:extLst>
                  <a:ext uri="{FF2B5EF4-FFF2-40B4-BE49-F238E27FC236}">
                    <a16:creationId xmlns:a16="http://schemas.microsoft.com/office/drawing/2014/main" id="{443E242C-FE1A-4A13-9D43-829B8B8272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Straight Connector 585">
                <a:extLst>
                  <a:ext uri="{FF2B5EF4-FFF2-40B4-BE49-F238E27FC236}">
                    <a16:creationId xmlns:a16="http://schemas.microsoft.com/office/drawing/2014/main" id="{67AC161D-718C-43E4-8F7D-7C294600C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Connector 586">
                <a:extLst>
                  <a:ext uri="{FF2B5EF4-FFF2-40B4-BE49-F238E27FC236}">
                    <a16:creationId xmlns:a16="http://schemas.microsoft.com/office/drawing/2014/main" id="{F86EC5E7-FE84-45D4-BFD1-55EE510260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A9A41384-ABD9-4502-8CFB-550D9C993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Connector 588">
                <a:extLst>
                  <a:ext uri="{FF2B5EF4-FFF2-40B4-BE49-F238E27FC236}">
                    <a16:creationId xmlns:a16="http://schemas.microsoft.com/office/drawing/2014/main" id="{37B0BC74-BD29-4ACA-A07C-8C6038BBB5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Connector 589">
                <a:extLst>
                  <a:ext uri="{FF2B5EF4-FFF2-40B4-BE49-F238E27FC236}">
                    <a16:creationId xmlns:a16="http://schemas.microsoft.com/office/drawing/2014/main" id="{2E0421E2-5A11-418B-A32C-588618528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Straight Connector 590">
                <a:extLst>
                  <a:ext uri="{FF2B5EF4-FFF2-40B4-BE49-F238E27FC236}">
                    <a16:creationId xmlns:a16="http://schemas.microsoft.com/office/drawing/2014/main" id="{16B33503-18E3-4A3B-933F-30D0EE5C1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Straight Connector 591">
                <a:extLst>
                  <a:ext uri="{FF2B5EF4-FFF2-40B4-BE49-F238E27FC236}">
                    <a16:creationId xmlns:a16="http://schemas.microsoft.com/office/drawing/2014/main" id="{1B61DA4A-82CE-4AC1-9909-7C4700516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Straight Connector 592">
                <a:extLst>
                  <a:ext uri="{FF2B5EF4-FFF2-40B4-BE49-F238E27FC236}">
                    <a16:creationId xmlns:a16="http://schemas.microsoft.com/office/drawing/2014/main" id="{F919C909-7E7B-4578-8E2C-DD61B8D44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Straight Connector 593">
                <a:extLst>
                  <a:ext uri="{FF2B5EF4-FFF2-40B4-BE49-F238E27FC236}">
                    <a16:creationId xmlns:a16="http://schemas.microsoft.com/office/drawing/2014/main" id="{C86C93AE-A899-4040-AD7E-D8B434CAD8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594">
                <a:extLst>
                  <a:ext uri="{FF2B5EF4-FFF2-40B4-BE49-F238E27FC236}">
                    <a16:creationId xmlns:a16="http://schemas.microsoft.com/office/drawing/2014/main" id="{490C13BE-1E9D-4E17-ACF7-96D3EFB833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Connector 595">
                <a:extLst>
                  <a:ext uri="{FF2B5EF4-FFF2-40B4-BE49-F238E27FC236}">
                    <a16:creationId xmlns:a16="http://schemas.microsoft.com/office/drawing/2014/main" id="{1B37F1B8-B2B1-409C-B02E-1A55C22214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Connector 596">
                <a:extLst>
                  <a:ext uri="{FF2B5EF4-FFF2-40B4-BE49-F238E27FC236}">
                    <a16:creationId xmlns:a16="http://schemas.microsoft.com/office/drawing/2014/main" id="{58DB9BF9-338F-4628-BBFE-15C697F200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>
                <a:extLst>
                  <a:ext uri="{FF2B5EF4-FFF2-40B4-BE49-F238E27FC236}">
                    <a16:creationId xmlns:a16="http://schemas.microsoft.com/office/drawing/2014/main" id="{47D45C16-7517-49A1-BBEC-89F21AA60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>
                <a:extLst>
                  <a:ext uri="{FF2B5EF4-FFF2-40B4-BE49-F238E27FC236}">
                    <a16:creationId xmlns:a16="http://schemas.microsoft.com/office/drawing/2014/main" id="{4E30B89E-B14C-4845-A5A1-9CCA44E6F1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Connector 599">
                <a:extLst>
                  <a:ext uri="{FF2B5EF4-FFF2-40B4-BE49-F238E27FC236}">
                    <a16:creationId xmlns:a16="http://schemas.microsoft.com/office/drawing/2014/main" id="{B1F41D7C-DCA7-4481-A76A-48B66E72A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Connector 600">
                <a:extLst>
                  <a:ext uri="{FF2B5EF4-FFF2-40B4-BE49-F238E27FC236}">
                    <a16:creationId xmlns:a16="http://schemas.microsoft.com/office/drawing/2014/main" id="{136EFEF5-B92F-4400-AFC7-BFFD45243C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Connector 601">
                <a:extLst>
                  <a:ext uri="{FF2B5EF4-FFF2-40B4-BE49-F238E27FC236}">
                    <a16:creationId xmlns:a16="http://schemas.microsoft.com/office/drawing/2014/main" id="{39650283-94D1-4738-9FCE-D31753ACA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Connector 602">
                <a:extLst>
                  <a:ext uri="{FF2B5EF4-FFF2-40B4-BE49-F238E27FC236}">
                    <a16:creationId xmlns:a16="http://schemas.microsoft.com/office/drawing/2014/main" id="{EB9232A0-B62C-4957-BCB3-870183FB9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Connector 603">
                <a:extLst>
                  <a:ext uri="{FF2B5EF4-FFF2-40B4-BE49-F238E27FC236}">
                    <a16:creationId xmlns:a16="http://schemas.microsoft.com/office/drawing/2014/main" id="{185459AE-C704-4293-B5C4-69D2A60A38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Connector 604">
                <a:extLst>
                  <a:ext uri="{FF2B5EF4-FFF2-40B4-BE49-F238E27FC236}">
                    <a16:creationId xmlns:a16="http://schemas.microsoft.com/office/drawing/2014/main" id="{0B73290C-EEC7-44A0-A8AD-EB70F8BD3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Connector 605">
                <a:extLst>
                  <a:ext uri="{FF2B5EF4-FFF2-40B4-BE49-F238E27FC236}">
                    <a16:creationId xmlns:a16="http://schemas.microsoft.com/office/drawing/2014/main" id="{AB61CA57-2FEB-4363-A188-ED7D346B8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8" name="Group 607">
            <a:extLst>
              <a:ext uri="{FF2B5EF4-FFF2-40B4-BE49-F238E27FC236}">
                <a16:creationId xmlns:a16="http://schemas.microsoft.com/office/drawing/2014/main" id="{7F6F524E-C752-4B7C-A9F0-3F00DFDB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804892">
            <a:off x="5612564" y="3157613"/>
            <a:ext cx="2928062" cy="2544637"/>
            <a:chOff x="5281603" y="104899"/>
            <a:chExt cx="6910397" cy="6005491"/>
          </a:xfrm>
        </p:grpSpPr>
        <p:sp>
          <p:nvSpPr>
            <p:cNvPr id="609" name="Freeform 183">
              <a:extLst>
                <a:ext uri="{FF2B5EF4-FFF2-40B4-BE49-F238E27FC236}">
                  <a16:creationId xmlns:a16="http://schemas.microsoft.com/office/drawing/2014/main" id="{F6D4360C-5226-4CC2-A109-812DF510B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71143042-758C-43AF-A97C-B7D63B027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611" name="Straight Connector 610">
                <a:extLst>
                  <a:ext uri="{FF2B5EF4-FFF2-40B4-BE49-F238E27FC236}">
                    <a16:creationId xmlns:a16="http://schemas.microsoft.com/office/drawing/2014/main" id="{EF45F6D5-0990-402B-86E4-3FFA333290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Straight Connector 611">
                <a:extLst>
                  <a:ext uri="{FF2B5EF4-FFF2-40B4-BE49-F238E27FC236}">
                    <a16:creationId xmlns:a16="http://schemas.microsoft.com/office/drawing/2014/main" id="{CA63F896-F673-4808-9847-3290BC521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Straight Connector 612">
                <a:extLst>
                  <a:ext uri="{FF2B5EF4-FFF2-40B4-BE49-F238E27FC236}">
                    <a16:creationId xmlns:a16="http://schemas.microsoft.com/office/drawing/2014/main" id="{727B7CC0-2D7E-4864-83B9-BA7FC28EA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Connector 613">
                <a:extLst>
                  <a:ext uri="{FF2B5EF4-FFF2-40B4-BE49-F238E27FC236}">
                    <a16:creationId xmlns:a16="http://schemas.microsoft.com/office/drawing/2014/main" id="{9C052304-DB27-476B-AFA8-BD7682F26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>
                <a:extLst>
                  <a:ext uri="{FF2B5EF4-FFF2-40B4-BE49-F238E27FC236}">
                    <a16:creationId xmlns:a16="http://schemas.microsoft.com/office/drawing/2014/main" id="{A92951F8-B9F3-4590-AFDE-59A8EACE8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Straight Connector 615">
                <a:extLst>
                  <a:ext uri="{FF2B5EF4-FFF2-40B4-BE49-F238E27FC236}">
                    <a16:creationId xmlns:a16="http://schemas.microsoft.com/office/drawing/2014/main" id="{1AB35A88-629B-4CF8-8E88-27B47B6E7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Straight Connector 616">
                <a:extLst>
                  <a:ext uri="{FF2B5EF4-FFF2-40B4-BE49-F238E27FC236}">
                    <a16:creationId xmlns:a16="http://schemas.microsoft.com/office/drawing/2014/main" id="{FFECC77E-4526-4599-A8F7-D39D6BC1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Straight Connector 617">
                <a:extLst>
                  <a:ext uri="{FF2B5EF4-FFF2-40B4-BE49-F238E27FC236}">
                    <a16:creationId xmlns:a16="http://schemas.microsoft.com/office/drawing/2014/main" id="{AE4412F1-F32B-49C5-8970-F94CFEEF0A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Straight Connector 618">
                <a:extLst>
                  <a:ext uri="{FF2B5EF4-FFF2-40B4-BE49-F238E27FC236}">
                    <a16:creationId xmlns:a16="http://schemas.microsoft.com/office/drawing/2014/main" id="{5098ABEA-D561-45BC-8A01-FFA7460E34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Straight Connector 619">
                <a:extLst>
                  <a:ext uri="{FF2B5EF4-FFF2-40B4-BE49-F238E27FC236}">
                    <a16:creationId xmlns:a16="http://schemas.microsoft.com/office/drawing/2014/main" id="{FA9CD9D9-DEDB-486C-ADA4-B2B712EAA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Connector 620">
                <a:extLst>
                  <a:ext uri="{FF2B5EF4-FFF2-40B4-BE49-F238E27FC236}">
                    <a16:creationId xmlns:a16="http://schemas.microsoft.com/office/drawing/2014/main" id="{72FB09B0-0D8F-40F4-B2DE-A229EC8B1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Straight Connector 621">
                <a:extLst>
                  <a:ext uri="{FF2B5EF4-FFF2-40B4-BE49-F238E27FC236}">
                    <a16:creationId xmlns:a16="http://schemas.microsoft.com/office/drawing/2014/main" id="{7E5227CC-F30E-44CE-B06A-8CDF97E6E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Connector 622">
                <a:extLst>
                  <a:ext uri="{FF2B5EF4-FFF2-40B4-BE49-F238E27FC236}">
                    <a16:creationId xmlns:a16="http://schemas.microsoft.com/office/drawing/2014/main" id="{0A7115AF-CB25-46A8-B470-FFB668CBB5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Connector 623">
                <a:extLst>
                  <a:ext uri="{FF2B5EF4-FFF2-40B4-BE49-F238E27FC236}">
                    <a16:creationId xmlns:a16="http://schemas.microsoft.com/office/drawing/2014/main" id="{CDC4E23D-21D0-4FAF-A904-65688F78A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BCEE73AD-62FE-49E3-996D-238B6EAD0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F44830C9-92A0-4D81-8480-68226E8337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Connector 626">
                <a:extLst>
                  <a:ext uri="{FF2B5EF4-FFF2-40B4-BE49-F238E27FC236}">
                    <a16:creationId xmlns:a16="http://schemas.microsoft.com/office/drawing/2014/main" id="{C122A750-9CA2-4958-AD1B-91D5D739F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Connector 627">
                <a:extLst>
                  <a:ext uri="{FF2B5EF4-FFF2-40B4-BE49-F238E27FC236}">
                    <a16:creationId xmlns:a16="http://schemas.microsoft.com/office/drawing/2014/main" id="{B1F19686-D816-4075-9BC2-E4792413F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Connector 628">
                <a:extLst>
                  <a:ext uri="{FF2B5EF4-FFF2-40B4-BE49-F238E27FC236}">
                    <a16:creationId xmlns:a16="http://schemas.microsoft.com/office/drawing/2014/main" id="{85B0CED0-2C33-4F23-86D6-D855082B9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Connector 629">
                <a:extLst>
                  <a:ext uri="{FF2B5EF4-FFF2-40B4-BE49-F238E27FC236}">
                    <a16:creationId xmlns:a16="http://schemas.microsoft.com/office/drawing/2014/main" id="{54AD91B0-026C-43CB-A26E-0F4FE5795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Connector 630">
                <a:extLst>
                  <a:ext uri="{FF2B5EF4-FFF2-40B4-BE49-F238E27FC236}">
                    <a16:creationId xmlns:a16="http://schemas.microsoft.com/office/drawing/2014/main" id="{8A5A8161-CE5A-426A-8E7D-88FE124F0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Connector 631">
                <a:extLst>
                  <a:ext uri="{FF2B5EF4-FFF2-40B4-BE49-F238E27FC236}">
                    <a16:creationId xmlns:a16="http://schemas.microsoft.com/office/drawing/2014/main" id="{3E1195E8-E9D6-4449-A1FC-C53993F12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Connector 632">
                <a:extLst>
                  <a:ext uri="{FF2B5EF4-FFF2-40B4-BE49-F238E27FC236}">
                    <a16:creationId xmlns:a16="http://schemas.microsoft.com/office/drawing/2014/main" id="{25C823AC-E3CF-4F0E-8C20-99CEBD7044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Connector 633">
                <a:extLst>
                  <a:ext uri="{FF2B5EF4-FFF2-40B4-BE49-F238E27FC236}">
                    <a16:creationId xmlns:a16="http://schemas.microsoft.com/office/drawing/2014/main" id="{C4184468-B8BA-4EDD-9D1A-B7F67248C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Connector 634">
                <a:extLst>
                  <a:ext uri="{FF2B5EF4-FFF2-40B4-BE49-F238E27FC236}">
                    <a16:creationId xmlns:a16="http://schemas.microsoft.com/office/drawing/2014/main" id="{DB74EE2C-38D7-4587-B35B-CD2FAB7512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Connector 635">
                <a:extLst>
                  <a:ext uri="{FF2B5EF4-FFF2-40B4-BE49-F238E27FC236}">
                    <a16:creationId xmlns:a16="http://schemas.microsoft.com/office/drawing/2014/main" id="{75D1F630-BE7A-4D3B-819B-FAFB4FAE0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Connector 636">
                <a:extLst>
                  <a:ext uri="{FF2B5EF4-FFF2-40B4-BE49-F238E27FC236}">
                    <a16:creationId xmlns:a16="http://schemas.microsoft.com/office/drawing/2014/main" id="{F7AF57EB-EF82-42AC-BD04-C10F298FA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Connector 637">
                <a:extLst>
                  <a:ext uri="{FF2B5EF4-FFF2-40B4-BE49-F238E27FC236}">
                    <a16:creationId xmlns:a16="http://schemas.microsoft.com/office/drawing/2014/main" id="{8EDD9EB0-BB53-481D-B22A-4236C4FD1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Connector 638">
                <a:extLst>
                  <a:ext uri="{FF2B5EF4-FFF2-40B4-BE49-F238E27FC236}">
                    <a16:creationId xmlns:a16="http://schemas.microsoft.com/office/drawing/2014/main" id="{99690E1A-C081-4CF2-B888-74279CC42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id="{E9AC17F0-0388-469A-ACAA-553993A8E3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ACB86715-ABC0-4431-8CCB-5379346A8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Connector 641">
                <a:extLst>
                  <a:ext uri="{FF2B5EF4-FFF2-40B4-BE49-F238E27FC236}">
                    <a16:creationId xmlns:a16="http://schemas.microsoft.com/office/drawing/2014/main" id="{5F8DB845-071D-4D84-B5C8-C0067F7296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Connector 642">
                <a:extLst>
                  <a:ext uri="{FF2B5EF4-FFF2-40B4-BE49-F238E27FC236}">
                    <a16:creationId xmlns:a16="http://schemas.microsoft.com/office/drawing/2014/main" id="{C9580A67-EF5C-4713-A07A-34EA96CABB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Connector 643">
                <a:extLst>
                  <a:ext uri="{FF2B5EF4-FFF2-40B4-BE49-F238E27FC236}">
                    <a16:creationId xmlns:a16="http://schemas.microsoft.com/office/drawing/2014/main" id="{63DBBEE5-A19D-4D61-8ADB-B9CE891AD0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Connector 644">
                <a:extLst>
                  <a:ext uri="{FF2B5EF4-FFF2-40B4-BE49-F238E27FC236}">
                    <a16:creationId xmlns:a16="http://schemas.microsoft.com/office/drawing/2014/main" id="{9FDD44CF-315C-42FB-92C4-93920F28E7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C3C9E918-79D3-4512-93DE-1121C5E7B9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Connector 646">
                <a:extLst>
                  <a:ext uri="{FF2B5EF4-FFF2-40B4-BE49-F238E27FC236}">
                    <a16:creationId xmlns:a16="http://schemas.microsoft.com/office/drawing/2014/main" id="{6E15671A-99FE-42DE-830A-BC8B7BE715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Connector 647">
                <a:extLst>
                  <a:ext uri="{FF2B5EF4-FFF2-40B4-BE49-F238E27FC236}">
                    <a16:creationId xmlns:a16="http://schemas.microsoft.com/office/drawing/2014/main" id="{0D2234C8-E6B2-45CE-A80E-BBAAEF18EB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Connector 648">
                <a:extLst>
                  <a:ext uri="{FF2B5EF4-FFF2-40B4-BE49-F238E27FC236}">
                    <a16:creationId xmlns:a16="http://schemas.microsoft.com/office/drawing/2014/main" id="{3BDB90FE-4EC8-43DA-931A-718213EBA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Straight Connector 649">
                <a:extLst>
                  <a:ext uri="{FF2B5EF4-FFF2-40B4-BE49-F238E27FC236}">
                    <a16:creationId xmlns:a16="http://schemas.microsoft.com/office/drawing/2014/main" id="{07E986C7-23D3-4677-9FEA-3308535C3B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B53DB176-4CF0-49F5-8731-03DCE8656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Connector 651">
                <a:extLst>
                  <a:ext uri="{FF2B5EF4-FFF2-40B4-BE49-F238E27FC236}">
                    <a16:creationId xmlns:a16="http://schemas.microsoft.com/office/drawing/2014/main" id="{206AA562-0996-4E32-AE2D-7CDC038D7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Straight Connector 652">
                <a:extLst>
                  <a:ext uri="{FF2B5EF4-FFF2-40B4-BE49-F238E27FC236}">
                    <a16:creationId xmlns:a16="http://schemas.microsoft.com/office/drawing/2014/main" id="{779EB801-B846-4FA2-ABF8-27EA46A9D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Straight Connector 653">
                <a:extLst>
                  <a:ext uri="{FF2B5EF4-FFF2-40B4-BE49-F238E27FC236}">
                    <a16:creationId xmlns:a16="http://schemas.microsoft.com/office/drawing/2014/main" id="{AAF39C99-3F13-477F-B2EE-E326399BE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Straight Connector 654">
                <a:extLst>
                  <a:ext uri="{FF2B5EF4-FFF2-40B4-BE49-F238E27FC236}">
                    <a16:creationId xmlns:a16="http://schemas.microsoft.com/office/drawing/2014/main" id="{BD47E02F-C783-4A07-9B56-04B17EE6A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Straight Connector 655">
                <a:extLst>
                  <a:ext uri="{FF2B5EF4-FFF2-40B4-BE49-F238E27FC236}">
                    <a16:creationId xmlns:a16="http://schemas.microsoft.com/office/drawing/2014/main" id="{7DDD33B4-5EB7-44BE-B64C-67F21C81C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Straight Connector 656">
                <a:extLst>
                  <a:ext uri="{FF2B5EF4-FFF2-40B4-BE49-F238E27FC236}">
                    <a16:creationId xmlns:a16="http://schemas.microsoft.com/office/drawing/2014/main" id="{41014B22-F4AF-4687-90A5-BEF313085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Straight Connector 657">
                <a:extLst>
                  <a:ext uri="{FF2B5EF4-FFF2-40B4-BE49-F238E27FC236}">
                    <a16:creationId xmlns:a16="http://schemas.microsoft.com/office/drawing/2014/main" id="{AF9C0885-CCC4-4136-ADCF-59A1E7211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E0CED535-4BDA-46E5-BE57-BFC3FAEBF9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Straight Connector 659">
                <a:extLst>
                  <a:ext uri="{FF2B5EF4-FFF2-40B4-BE49-F238E27FC236}">
                    <a16:creationId xmlns:a16="http://schemas.microsoft.com/office/drawing/2014/main" id="{D4144031-5FC2-45C8-A55A-3ECF44AFB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Straight Connector 660">
                <a:extLst>
                  <a:ext uri="{FF2B5EF4-FFF2-40B4-BE49-F238E27FC236}">
                    <a16:creationId xmlns:a16="http://schemas.microsoft.com/office/drawing/2014/main" id="{24862D56-259E-408C-AD1F-CDEC7368AA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Straight Connector 661">
                <a:extLst>
                  <a:ext uri="{FF2B5EF4-FFF2-40B4-BE49-F238E27FC236}">
                    <a16:creationId xmlns:a16="http://schemas.microsoft.com/office/drawing/2014/main" id="{026B85E4-6653-4FFC-AFA8-A8D0C54F8A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Straight Connector 662">
                <a:extLst>
                  <a:ext uri="{FF2B5EF4-FFF2-40B4-BE49-F238E27FC236}">
                    <a16:creationId xmlns:a16="http://schemas.microsoft.com/office/drawing/2014/main" id="{741AF38F-97CD-44BE-A079-914577FF2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Straight Connector 663">
                <a:extLst>
                  <a:ext uri="{FF2B5EF4-FFF2-40B4-BE49-F238E27FC236}">
                    <a16:creationId xmlns:a16="http://schemas.microsoft.com/office/drawing/2014/main" id="{0E5CD4DD-5DF6-4681-B1DF-5B0F20299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Straight Connector 664">
                <a:extLst>
                  <a:ext uri="{FF2B5EF4-FFF2-40B4-BE49-F238E27FC236}">
                    <a16:creationId xmlns:a16="http://schemas.microsoft.com/office/drawing/2014/main" id="{15069975-2552-4DC3-A2FC-1AEA2158A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Straight Connector 665">
                <a:extLst>
                  <a:ext uri="{FF2B5EF4-FFF2-40B4-BE49-F238E27FC236}">
                    <a16:creationId xmlns:a16="http://schemas.microsoft.com/office/drawing/2014/main" id="{DC918371-E870-4119-B051-C77893B28E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Straight Connector 666">
                <a:extLst>
                  <a:ext uri="{FF2B5EF4-FFF2-40B4-BE49-F238E27FC236}">
                    <a16:creationId xmlns:a16="http://schemas.microsoft.com/office/drawing/2014/main" id="{30E6C0C5-90B9-4DD2-B4A9-A738CCF39C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Straight Connector 667">
                <a:extLst>
                  <a:ext uri="{FF2B5EF4-FFF2-40B4-BE49-F238E27FC236}">
                    <a16:creationId xmlns:a16="http://schemas.microsoft.com/office/drawing/2014/main" id="{0B780211-574F-4D2A-BF67-4E4FBF048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Straight Connector 668">
                <a:extLst>
                  <a:ext uri="{FF2B5EF4-FFF2-40B4-BE49-F238E27FC236}">
                    <a16:creationId xmlns:a16="http://schemas.microsoft.com/office/drawing/2014/main" id="{1BD8EA0D-272F-45D3-AD7D-14E2FCC7E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Straight Connector 669">
                <a:extLst>
                  <a:ext uri="{FF2B5EF4-FFF2-40B4-BE49-F238E27FC236}">
                    <a16:creationId xmlns:a16="http://schemas.microsoft.com/office/drawing/2014/main" id="{85273A52-980C-40E2-8337-166300A2A5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Straight Connector 670">
                <a:extLst>
                  <a:ext uri="{FF2B5EF4-FFF2-40B4-BE49-F238E27FC236}">
                    <a16:creationId xmlns:a16="http://schemas.microsoft.com/office/drawing/2014/main" id="{36C02875-55F3-4482-AD70-2EE3FF8246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Straight Connector 671">
                <a:extLst>
                  <a:ext uri="{FF2B5EF4-FFF2-40B4-BE49-F238E27FC236}">
                    <a16:creationId xmlns:a16="http://schemas.microsoft.com/office/drawing/2014/main" id="{FB32E058-164C-44EE-B305-8D901B0FCB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Straight Connector 672">
                <a:extLst>
                  <a:ext uri="{FF2B5EF4-FFF2-40B4-BE49-F238E27FC236}">
                    <a16:creationId xmlns:a16="http://schemas.microsoft.com/office/drawing/2014/main" id="{57736E96-8075-4F5E-8E5E-BDAC9FADA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Straight Connector 673">
                <a:extLst>
                  <a:ext uri="{FF2B5EF4-FFF2-40B4-BE49-F238E27FC236}">
                    <a16:creationId xmlns:a16="http://schemas.microsoft.com/office/drawing/2014/main" id="{E8FCD13A-FF10-415A-9FA9-B529680496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Straight Connector 674">
                <a:extLst>
                  <a:ext uri="{FF2B5EF4-FFF2-40B4-BE49-F238E27FC236}">
                    <a16:creationId xmlns:a16="http://schemas.microsoft.com/office/drawing/2014/main" id="{A9FB36D0-68BC-4789-BB30-F501D45737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Straight Connector 675">
                <a:extLst>
                  <a:ext uri="{FF2B5EF4-FFF2-40B4-BE49-F238E27FC236}">
                    <a16:creationId xmlns:a16="http://schemas.microsoft.com/office/drawing/2014/main" id="{33BB585D-96D0-4265-89EB-1A9C80C7B3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Straight Connector 676">
                <a:extLst>
                  <a:ext uri="{FF2B5EF4-FFF2-40B4-BE49-F238E27FC236}">
                    <a16:creationId xmlns:a16="http://schemas.microsoft.com/office/drawing/2014/main" id="{85E69DAA-05E3-4592-92D1-B85D8057AD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Straight Connector 677">
                <a:extLst>
                  <a:ext uri="{FF2B5EF4-FFF2-40B4-BE49-F238E27FC236}">
                    <a16:creationId xmlns:a16="http://schemas.microsoft.com/office/drawing/2014/main" id="{7A49CCBB-CE21-4AB8-A4CA-4A8AAC7C3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Straight Connector 678">
                <a:extLst>
                  <a:ext uri="{FF2B5EF4-FFF2-40B4-BE49-F238E27FC236}">
                    <a16:creationId xmlns:a16="http://schemas.microsoft.com/office/drawing/2014/main" id="{CADF9F91-32A1-4038-BB7A-828C84B2D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Straight Connector 679">
                <a:extLst>
                  <a:ext uri="{FF2B5EF4-FFF2-40B4-BE49-F238E27FC236}">
                    <a16:creationId xmlns:a16="http://schemas.microsoft.com/office/drawing/2014/main" id="{B7B92E8A-F0BC-4D57-96B9-7C10643C7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Straight Connector 680">
                <a:extLst>
                  <a:ext uri="{FF2B5EF4-FFF2-40B4-BE49-F238E27FC236}">
                    <a16:creationId xmlns:a16="http://schemas.microsoft.com/office/drawing/2014/main" id="{9EFCB507-ED5F-4A0C-B49E-E8CF8A035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Straight Connector 681">
                <a:extLst>
                  <a:ext uri="{FF2B5EF4-FFF2-40B4-BE49-F238E27FC236}">
                    <a16:creationId xmlns:a16="http://schemas.microsoft.com/office/drawing/2014/main" id="{D2CBD98E-005E-41DC-9A76-AA1F380609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Straight Connector 682">
                <a:extLst>
                  <a:ext uri="{FF2B5EF4-FFF2-40B4-BE49-F238E27FC236}">
                    <a16:creationId xmlns:a16="http://schemas.microsoft.com/office/drawing/2014/main" id="{8C4E4940-5B6C-4020-81FE-33DB69297D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Straight Connector 683">
                <a:extLst>
                  <a:ext uri="{FF2B5EF4-FFF2-40B4-BE49-F238E27FC236}">
                    <a16:creationId xmlns:a16="http://schemas.microsoft.com/office/drawing/2014/main" id="{AB02739E-8E33-4A74-8252-80603F70C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Straight Connector 684">
                <a:extLst>
                  <a:ext uri="{FF2B5EF4-FFF2-40B4-BE49-F238E27FC236}">
                    <a16:creationId xmlns:a16="http://schemas.microsoft.com/office/drawing/2014/main" id="{B0BCFE26-5D1E-42E9-839D-5726C56BE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Straight Connector 685">
                <a:extLst>
                  <a:ext uri="{FF2B5EF4-FFF2-40B4-BE49-F238E27FC236}">
                    <a16:creationId xmlns:a16="http://schemas.microsoft.com/office/drawing/2014/main" id="{F6C8FD74-B3C0-46E5-BA47-52EFF95749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Straight Connector 686">
                <a:extLst>
                  <a:ext uri="{FF2B5EF4-FFF2-40B4-BE49-F238E27FC236}">
                    <a16:creationId xmlns:a16="http://schemas.microsoft.com/office/drawing/2014/main" id="{0C86A344-DEC9-47F3-A90D-1960BC927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Straight Connector 687">
                <a:extLst>
                  <a:ext uri="{FF2B5EF4-FFF2-40B4-BE49-F238E27FC236}">
                    <a16:creationId xmlns:a16="http://schemas.microsoft.com/office/drawing/2014/main" id="{69CB55C8-87B2-4BE3-A6A2-D90000E3A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0" name="Group 689">
            <a:extLst>
              <a:ext uri="{FF2B5EF4-FFF2-40B4-BE49-F238E27FC236}">
                <a16:creationId xmlns:a16="http://schemas.microsoft.com/office/drawing/2014/main" id="{6191F0AD-C720-4E9E-9B1A-9C8A537B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643280" y="-580942"/>
            <a:ext cx="4662812" cy="4052224"/>
            <a:chOff x="5281603" y="104899"/>
            <a:chExt cx="6910397" cy="6005491"/>
          </a:xfrm>
        </p:grpSpPr>
        <p:sp>
          <p:nvSpPr>
            <p:cNvPr id="691" name="Freeform 17">
              <a:extLst>
                <a:ext uri="{FF2B5EF4-FFF2-40B4-BE49-F238E27FC236}">
                  <a16:creationId xmlns:a16="http://schemas.microsoft.com/office/drawing/2014/main" id="{BB5A9845-3ACA-4CDF-8F0E-F681D62A5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2" name="Group 691">
              <a:extLst>
                <a:ext uri="{FF2B5EF4-FFF2-40B4-BE49-F238E27FC236}">
                  <a16:creationId xmlns:a16="http://schemas.microsoft.com/office/drawing/2014/main" id="{FC1F1F73-7ABC-4F79-A342-876B2D81E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693" name="Straight Connector 692">
                <a:extLst>
                  <a:ext uri="{FF2B5EF4-FFF2-40B4-BE49-F238E27FC236}">
                    <a16:creationId xmlns:a16="http://schemas.microsoft.com/office/drawing/2014/main" id="{066E07A7-A8B9-4A11-8B11-7CA574B7A1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Straight Connector 693">
                <a:extLst>
                  <a:ext uri="{FF2B5EF4-FFF2-40B4-BE49-F238E27FC236}">
                    <a16:creationId xmlns:a16="http://schemas.microsoft.com/office/drawing/2014/main" id="{16788C9C-03FD-4123-8B67-FB1E2CE47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Straight Connector 694">
                <a:extLst>
                  <a:ext uri="{FF2B5EF4-FFF2-40B4-BE49-F238E27FC236}">
                    <a16:creationId xmlns:a16="http://schemas.microsoft.com/office/drawing/2014/main" id="{FB4DEE61-8FDF-435F-9A6B-90322E34FF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Straight Connector 695">
                <a:extLst>
                  <a:ext uri="{FF2B5EF4-FFF2-40B4-BE49-F238E27FC236}">
                    <a16:creationId xmlns:a16="http://schemas.microsoft.com/office/drawing/2014/main" id="{CEEAE353-6EB4-436E-9D9C-702B0EC2B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7" name="Straight Connector 696">
                <a:extLst>
                  <a:ext uri="{FF2B5EF4-FFF2-40B4-BE49-F238E27FC236}">
                    <a16:creationId xmlns:a16="http://schemas.microsoft.com/office/drawing/2014/main" id="{88EA36F9-B6F3-407E-B6CD-BB2A79BD7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Straight Connector 697">
                <a:extLst>
                  <a:ext uri="{FF2B5EF4-FFF2-40B4-BE49-F238E27FC236}">
                    <a16:creationId xmlns:a16="http://schemas.microsoft.com/office/drawing/2014/main" id="{F6014454-46D0-403C-A267-7E8AE36E1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Straight Connector 698">
                <a:extLst>
                  <a:ext uri="{FF2B5EF4-FFF2-40B4-BE49-F238E27FC236}">
                    <a16:creationId xmlns:a16="http://schemas.microsoft.com/office/drawing/2014/main" id="{13C96F4A-ED2D-4A99-A9DC-453A75427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Straight Connector 699">
                <a:extLst>
                  <a:ext uri="{FF2B5EF4-FFF2-40B4-BE49-F238E27FC236}">
                    <a16:creationId xmlns:a16="http://schemas.microsoft.com/office/drawing/2014/main" id="{1873097A-0FDE-47BA-B389-D16F6B0E01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Straight Connector 700">
                <a:extLst>
                  <a:ext uri="{FF2B5EF4-FFF2-40B4-BE49-F238E27FC236}">
                    <a16:creationId xmlns:a16="http://schemas.microsoft.com/office/drawing/2014/main" id="{6B6BC893-2000-4112-8529-C45A6B7E6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Straight Connector 701">
                <a:extLst>
                  <a:ext uri="{FF2B5EF4-FFF2-40B4-BE49-F238E27FC236}">
                    <a16:creationId xmlns:a16="http://schemas.microsoft.com/office/drawing/2014/main" id="{647597FF-250D-4A88-9BF2-28AAE8B54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Straight Connector 702">
                <a:extLst>
                  <a:ext uri="{FF2B5EF4-FFF2-40B4-BE49-F238E27FC236}">
                    <a16:creationId xmlns:a16="http://schemas.microsoft.com/office/drawing/2014/main" id="{08A8627F-6A72-426F-B60B-FBCEF8E27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Straight Connector 703">
                <a:extLst>
                  <a:ext uri="{FF2B5EF4-FFF2-40B4-BE49-F238E27FC236}">
                    <a16:creationId xmlns:a16="http://schemas.microsoft.com/office/drawing/2014/main" id="{297EF6A1-1052-4DE5-BA8F-F7BCD2DDE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Straight Connector 704">
                <a:extLst>
                  <a:ext uri="{FF2B5EF4-FFF2-40B4-BE49-F238E27FC236}">
                    <a16:creationId xmlns:a16="http://schemas.microsoft.com/office/drawing/2014/main" id="{5050F261-9C54-4EEE-B6B9-A233F107D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6" name="Straight Connector 705">
                <a:extLst>
                  <a:ext uri="{FF2B5EF4-FFF2-40B4-BE49-F238E27FC236}">
                    <a16:creationId xmlns:a16="http://schemas.microsoft.com/office/drawing/2014/main" id="{18578ABE-40D8-44AC-9EC4-CE211E859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Straight Connector 706">
                <a:extLst>
                  <a:ext uri="{FF2B5EF4-FFF2-40B4-BE49-F238E27FC236}">
                    <a16:creationId xmlns:a16="http://schemas.microsoft.com/office/drawing/2014/main" id="{C5537058-9800-4394-BC5D-65603E496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Straight Connector 707">
                <a:extLst>
                  <a:ext uri="{FF2B5EF4-FFF2-40B4-BE49-F238E27FC236}">
                    <a16:creationId xmlns:a16="http://schemas.microsoft.com/office/drawing/2014/main" id="{8A54A785-F349-468B-B6B7-E4BC4BAEF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Straight Connector 708">
                <a:extLst>
                  <a:ext uri="{FF2B5EF4-FFF2-40B4-BE49-F238E27FC236}">
                    <a16:creationId xmlns:a16="http://schemas.microsoft.com/office/drawing/2014/main" id="{7792D4DE-5135-462C-9AF3-72ECC55114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0" name="Straight Connector 709">
                <a:extLst>
                  <a:ext uri="{FF2B5EF4-FFF2-40B4-BE49-F238E27FC236}">
                    <a16:creationId xmlns:a16="http://schemas.microsoft.com/office/drawing/2014/main" id="{000BBF14-A6BD-44A2-BBB1-7D8E4A546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Straight Connector 710">
                <a:extLst>
                  <a:ext uri="{FF2B5EF4-FFF2-40B4-BE49-F238E27FC236}">
                    <a16:creationId xmlns:a16="http://schemas.microsoft.com/office/drawing/2014/main" id="{69B59866-70A6-4217-91FD-6E56DD4C9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Straight Connector 711">
                <a:extLst>
                  <a:ext uri="{FF2B5EF4-FFF2-40B4-BE49-F238E27FC236}">
                    <a16:creationId xmlns:a16="http://schemas.microsoft.com/office/drawing/2014/main" id="{0E92ACEF-0732-4B5A-A22F-4D2161889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Straight Connector 712">
                <a:extLst>
                  <a:ext uri="{FF2B5EF4-FFF2-40B4-BE49-F238E27FC236}">
                    <a16:creationId xmlns:a16="http://schemas.microsoft.com/office/drawing/2014/main" id="{34D17BC3-65D0-46DE-B715-53DB58D59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Straight Connector 713">
                <a:extLst>
                  <a:ext uri="{FF2B5EF4-FFF2-40B4-BE49-F238E27FC236}">
                    <a16:creationId xmlns:a16="http://schemas.microsoft.com/office/drawing/2014/main" id="{FF06A701-0A1F-49FD-AA0B-346D447D9F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Straight Connector 714">
                <a:extLst>
                  <a:ext uri="{FF2B5EF4-FFF2-40B4-BE49-F238E27FC236}">
                    <a16:creationId xmlns:a16="http://schemas.microsoft.com/office/drawing/2014/main" id="{8A8694D1-7DCA-46FF-A89A-9133A61C6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Straight Connector 715">
                <a:extLst>
                  <a:ext uri="{FF2B5EF4-FFF2-40B4-BE49-F238E27FC236}">
                    <a16:creationId xmlns:a16="http://schemas.microsoft.com/office/drawing/2014/main" id="{77B12B06-3CC5-4F71-8EA3-FCA7A9CB7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Straight Connector 716">
                <a:extLst>
                  <a:ext uri="{FF2B5EF4-FFF2-40B4-BE49-F238E27FC236}">
                    <a16:creationId xmlns:a16="http://schemas.microsoft.com/office/drawing/2014/main" id="{C49F5517-E015-41C4-BC97-076F6BE9E9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Straight Connector 717">
                <a:extLst>
                  <a:ext uri="{FF2B5EF4-FFF2-40B4-BE49-F238E27FC236}">
                    <a16:creationId xmlns:a16="http://schemas.microsoft.com/office/drawing/2014/main" id="{B2C289BC-09CC-4C4C-8FDB-1E18F38D3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Straight Connector 718">
                <a:extLst>
                  <a:ext uri="{FF2B5EF4-FFF2-40B4-BE49-F238E27FC236}">
                    <a16:creationId xmlns:a16="http://schemas.microsoft.com/office/drawing/2014/main" id="{477C671B-653A-4E8C-A768-C0BBE506A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Straight Connector 719">
                <a:extLst>
                  <a:ext uri="{FF2B5EF4-FFF2-40B4-BE49-F238E27FC236}">
                    <a16:creationId xmlns:a16="http://schemas.microsoft.com/office/drawing/2014/main" id="{23700B49-038C-4F33-96A7-282993064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Straight Connector 720">
                <a:extLst>
                  <a:ext uri="{FF2B5EF4-FFF2-40B4-BE49-F238E27FC236}">
                    <a16:creationId xmlns:a16="http://schemas.microsoft.com/office/drawing/2014/main" id="{7F032AD8-9069-4C43-9033-7BF0278F7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" name="Straight Connector 721">
                <a:extLst>
                  <a:ext uri="{FF2B5EF4-FFF2-40B4-BE49-F238E27FC236}">
                    <a16:creationId xmlns:a16="http://schemas.microsoft.com/office/drawing/2014/main" id="{B85B7AAA-BB0B-46DC-9DA5-F6A50FA4B1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" name="Straight Connector 722">
                <a:extLst>
                  <a:ext uri="{FF2B5EF4-FFF2-40B4-BE49-F238E27FC236}">
                    <a16:creationId xmlns:a16="http://schemas.microsoft.com/office/drawing/2014/main" id="{020430C3-CDA0-4859-8D85-9A4B37DF8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4" name="Straight Connector 723">
                <a:extLst>
                  <a:ext uri="{FF2B5EF4-FFF2-40B4-BE49-F238E27FC236}">
                    <a16:creationId xmlns:a16="http://schemas.microsoft.com/office/drawing/2014/main" id="{8D831F4E-9351-4E9B-89B7-467DB13F20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5" name="Straight Connector 724">
                <a:extLst>
                  <a:ext uri="{FF2B5EF4-FFF2-40B4-BE49-F238E27FC236}">
                    <a16:creationId xmlns:a16="http://schemas.microsoft.com/office/drawing/2014/main" id="{98748E92-CD47-476D-93AD-FDA8B0005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Straight Connector 725">
                <a:extLst>
                  <a:ext uri="{FF2B5EF4-FFF2-40B4-BE49-F238E27FC236}">
                    <a16:creationId xmlns:a16="http://schemas.microsoft.com/office/drawing/2014/main" id="{980E8134-4223-4A47-9A01-40AE4E813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7" name="Straight Connector 726">
                <a:extLst>
                  <a:ext uri="{FF2B5EF4-FFF2-40B4-BE49-F238E27FC236}">
                    <a16:creationId xmlns:a16="http://schemas.microsoft.com/office/drawing/2014/main" id="{744BDD2C-AD14-4FC1-8C82-D1669BECC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8" name="Straight Connector 727">
                <a:extLst>
                  <a:ext uri="{FF2B5EF4-FFF2-40B4-BE49-F238E27FC236}">
                    <a16:creationId xmlns:a16="http://schemas.microsoft.com/office/drawing/2014/main" id="{64567A16-FCD6-4418-9574-3995B12B13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9" name="Straight Connector 728">
                <a:extLst>
                  <a:ext uri="{FF2B5EF4-FFF2-40B4-BE49-F238E27FC236}">
                    <a16:creationId xmlns:a16="http://schemas.microsoft.com/office/drawing/2014/main" id="{9AA58126-98FE-4C95-A09A-FBDFAA7973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0" name="Straight Connector 729">
                <a:extLst>
                  <a:ext uri="{FF2B5EF4-FFF2-40B4-BE49-F238E27FC236}">
                    <a16:creationId xmlns:a16="http://schemas.microsoft.com/office/drawing/2014/main" id="{54F61547-264D-4C69-AE76-89B5497FC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1" name="Straight Connector 730">
                <a:extLst>
                  <a:ext uri="{FF2B5EF4-FFF2-40B4-BE49-F238E27FC236}">
                    <a16:creationId xmlns:a16="http://schemas.microsoft.com/office/drawing/2014/main" id="{9BB0AE43-ADA3-48EC-8CEA-B9A44A5C3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2" name="Straight Connector 731">
                <a:extLst>
                  <a:ext uri="{FF2B5EF4-FFF2-40B4-BE49-F238E27FC236}">
                    <a16:creationId xmlns:a16="http://schemas.microsoft.com/office/drawing/2014/main" id="{315E9DE5-6616-4550-B31D-909339B23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3" name="Straight Connector 732">
                <a:extLst>
                  <a:ext uri="{FF2B5EF4-FFF2-40B4-BE49-F238E27FC236}">
                    <a16:creationId xmlns:a16="http://schemas.microsoft.com/office/drawing/2014/main" id="{4A0B24BA-3A17-4ADB-AC89-50C89AB16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4" name="Straight Connector 733">
                <a:extLst>
                  <a:ext uri="{FF2B5EF4-FFF2-40B4-BE49-F238E27FC236}">
                    <a16:creationId xmlns:a16="http://schemas.microsoft.com/office/drawing/2014/main" id="{C60B08DF-39D4-4FED-8E90-1B8AF0C2B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5" name="Straight Connector 734">
                <a:extLst>
                  <a:ext uri="{FF2B5EF4-FFF2-40B4-BE49-F238E27FC236}">
                    <a16:creationId xmlns:a16="http://schemas.microsoft.com/office/drawing/2014/main" id="{E03A27FF-C8C7-415F-9BA4-8E64C342EA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6" name="Straight Connector 735">
                <a:extLst>
                  <a:ext uri="{FF2B5EF4-FFF2-40B4-BE49-F238E27FC236}">
                    <a16:creationId xmlns:a16="http://schemas.microsoft.com/office/drawing/2014/main" id="{9ABDA913-71FD-4826-927C-C0E8D41E2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7" name="Straight Connector 736">
                <a:extLst>
                  <a:ext uri="{FF2B5EF4-FFF2-40B4-BE49-F238E27FC236}">
                    <a16:creationId xmlns:a16="http://schemas.microsoft.com/office/drawing/2014/main" id="{57A6A8BD-D397-4213-AD6B-E4D0B59953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8" name="Straight Connector 737">
                <a:extLst>
                  <a:ext uri="{FF2B5EF4-FFF2-40B4-BE49-F238E27FC236}">
                    <a16:creationId xmlns:a16="http://schemas.microsoft.com/office/drawing/2014/main" id="{5E30D5A7-42E8-4972-8739-C9268D642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9" name="Straight Connector 738">
                <a:extLst>
                  <a:ext uri="{FF2B5EF4-FFF2-40B4-BE49-F238E27FC236}">
                    <a16:creationId xmlns:a16="http://schemas.microsoft.com/office/drawing/2014/main" id="{A92936C1-14EB-472B-842F-9921DC2E12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0" name="Straight Connector 739">
                <a:extLst>
                  <a:ext uri="{FF2B5EF4-FFF2-40B4-BE49-F238E27FC236}">
                    <a16:creationId xmlns:a16="http://schemas.microsoft.com/office/drawing/2014/main" id="{F64CD999-0C77-4E08-A169-75AF10E2A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1" name="Straight Connector 740">
                <a:extLst>
                  <a:ext uri="{FF2B5EF4-FFF2-40B4-BE49-F238E27FC236}">
                    <a16:creationId xmlns:a16="http://schemas.microsoft.com/office/drawing/2014/main" id="{65CCDBD0-7E08-4DA2-A8E7-C4B838EEA8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2" name="Straight Connector 741">
                <a:extLst>
                  <a:ext uri="{FF2B5EF4-FFF2-40B4-BE49-F238E27FC236}">
                    <a16:creationId xmlns:a16="http://schemas.microsoft.com/office/drawing/2014/main" id="{79216250-F15C-4EF0-BD96-02601887F7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3" name="Straight Connector 742">
                <a:extLst>
                  <a:ext uri="{FF2B5EF4-FFF2-40B4-BE49-F238E27FC236}">
                    <a16:creationId xmlns:a16="http://schemas.microsoft.com/office/drawing/2014/main" id="{7DE8C460-09C8-4887-9A44-A6E05CEA29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Straight Connector 743">
                <a:extLst>
                  <a:ext uri="{FF2B5EF4-FFF2-40B4-BE49-F238E27FC236}">
                    <a16:creationId xmlns:a16="http://schemas.microsoft.com/office/drawing/2014/main" id="{45BFC8C1-9B0D-40E6-A5A4-0EE6946FE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5" name="Straight Connector 744">
                <a:extLst>
                  <a:ext uri="{FF2B5EF4-FFF2-40B4-BE49-F238E27FC236}">
                    <a16:creationId xmlns:a16="http://schemas.microsoft.com/office/drawing/2014/main" id="{5A4DEAB9-2D45-40F7-A115-534D3AE130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6" name="Straight Connector 745">
                <a:extLst>
                  <a:ext uri="{FF2B5EF4-FFF2-40B4-BE49-F238E27FC236}">
                    <a16:creationId xmlns:a16="http://schemas.microsoft.com/office/drawing/2014/main" id="{044D516C-8603-4096-B89F-16E5D7D6C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7" name="Straight Connector 746">
                <a:extLst>
                  <a:ext uri="{FF2B5EF4-FFF2-40B4-BE49-F238E27FC236}">
                    <a16:creationId xmlns:a16="http://schemas.microsoft.com/office/drawing/2014/main" id="{71F0C0B6-D1FF-4842-9D71-F9F360D564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Straight Connector 747">
                <a:extLst>
                  <a:ext uri="{FF2B5EF4-FFF2-40B4-BE49-F238E27FC236}">
                    <a16:creationId xmlns:a16="http://schemas.microsoft.com/office/drawing/2014/main" id="{F7C16E21-459A-46FA-B927-B9A9A35333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9" name="Straight Connector 748">
                <a:extLst>
                  <a:ext uri="{FF2B5EF4-FFF2-40B4-BE49-F238E27FC236}">
                    <a16:creationId xmlns:a16="http://schemas.microsoft.com/office/drawing/2014/main" id="{9FC29217-CA19-4B46-86F5-1053515EB2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0" name="Straight Connector 749">
                <a:extLst>
                  <a:ext uri="{FF2B5EF4-FFF2-40B4-BE49-F238E27FC236}">
                    <a16:creationId xmlns:a16="http://schemas.microsoft.com/office/drawing/2014/main" id="{5875C3DE-314B-45BE-8C23-EA9D452FDA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1" name="Straight Connector 750">
                <a:extLst>
                  <a:ext uri="{FF2B5EF4-FFF2-40B4-BE49-F238E27FC236}">
                    <a16:creationId xmlns:a16="http://schemas.microsoft.com/office/drawing/2014/main" id="{6F85B899-F3C4-4556-854B-78F90C57A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2" name="Straight Connector 751">
                <a:extLst>
                  <a:ext uri="{FF2B5EF4-FFF2-40B4-BE49-F238E27FC236}">
                    <a16:creationId xmlns:a16="http://schemas.microsoft.com/office/drawing/2014/main" id="{6FD381B4-0957-451B-98B0-5BA77C6E2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3" name="Straight Connector 752">
                <a:extLst>
                  <a:ext uri="{FF2B5EF4-FFF2-40B4-BE49-F238E27FC236}">
                    <a16:creationId xmlns:a16="http://schemas.microsoft.com/office/drawing/2014/main" id="{AD64D872-D788-4DA9-B4AE-2874D52F8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4" name="Straight Connector 753">
                <a:extLst>
                  <a:ext uri="{FF2B5EF4-FFF2-40B4-BE49-F238E27FC236}">
                    <a16:creationId xmlns:a16="http://schemas.microsoft.com/office/drawing/2014/main" id="{D89F8248-B8BD-4622-BE3A-DEDCFEDE5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5" name="Straight Connector 754">
                <a:extLst>
                  <a:ext uri="{FF2B5EF4-FFF2-40B4-BE49-F238E27FC236}">
                    <a16:creationId xmlns:a16="http://schemas.microsoft.com/office/drawing/2014/main" id="{28ADBAB7-EC82-4518-85AE-65119D1A8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6" name="Straight Connector 755">
                <a:extLst>
                  <a:ext uri="{FF2B5EF4-FFF2-40B4-BE49-F238E27FC236}">
                    <a16:creationId xmlns:a16="http://schemas.microsoft.com/office/drawing/2014/main" id="{CE69525B-0F79-47DF-AF24-8527E1366D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7" name="Straight Connector 756">
                <a:extLst>
                  <a:ext uri="{FF2B5EF4-FFF2-40B4-BE49-F238E27FC236}">
                    <a16:creationId xmlns:a16="http://schemas.microsoft.com/office/drawing/2014/main" id="{B4877CF2-206E-4EB6-97BF-C9DA57033E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8" name="Straight Connector 757">
                <a:extLst>
                  <a:ext uri="{FF2B5EF4-FFF2-40B4-BE49-F238E27FC236}">
                    <a16:creationId xmlns:a16="http://schemas.microsoft.com/office/drawing/2014/main" id="{B577180A-D57A-4020-8F6F-F5DEE8CDC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9" name="Straight Connector 758">
                <a:extLst>
                  <a:ext uri="{FF2B5EF4-FFF2-40B4-BE49-F238E27FC236}">
                    <a16:creationId xmlns:a16="http://schemas.microsoft.com/office/drawing/2014/main" id="{E60A6B6D-736D-4AF8-BD15-81CD7410E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0" name="Straight Connector 759">
                <a:extLst>
                  <a:ext uri="{FF2B5EF4-FFF2-40B4-BE49-F238E27FC236}">
                    <a16:creationId xmlns:a16="http://schemas.microsoft.com/office/drawing/2014/main" id="{C1F97AB2-5AD8-4616-9F86-FE765143B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1" name="Straight Connector 760">
                <a:extLst>
                  <a:ext uri="{FF2B5EF4-FFF2-40B4-BE49-F238E27FC236}">
                    <a16:creationId xmlns:a16="http://schemas.microsoft.com/office/drawing/2014/main" id="{ACA444D5-80DD-4760-B4EE-6C23CA444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2" name="Straight Connector 761">
                <a:extLst>
                  <a:ext uri="{FF2B5EF4-FFF2-40B4-BE49-F238E27FC236}">
                    <a16:creationId xmlns:a16="http://schemas.microsoft.com/office/drawing/2014/main" id="{00515E3E-4E7F-4B1E-B9CF-E918852FD6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3" name="Straight Connector 762">
                <a:extLst>
                  <a:ext uri="{FF2B5EF4-FFF2-40B4-BE49-F238E27FC236}">
                    <a16:creationId xmlns:a16="http://schemas.microsoft.com/office/drawing/2014/main" id="{2038EA72-0798-4E79-B412-FA603E87F0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Straight Connector 763">
                <a:extLst>
                  <a:ext uri="{FF2B5EF4-FFF2-40B4-BE49-F238E27FC236}">
                    <a16:creationId xmlns:a16="http://schemas.microsoft.com/office/drawing/2014/main" id="{93E9084A-6F15-4DB1-AF7C-EE14898DF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Straight Connector 764">
                <a:extLst>
                  <a:ext uri="{FF2B5EF4-FFF2-40B4-BE49-F238E27FC236}">
                    <a16:creationId xmlns:a16="http://schemas.microsoft.com/office/drawing/2014/main" id="{3D1A7182-8DB0-4A4A-A1EA-62B0955AF3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Straight Connector 765">
                <a:extLst>
                  <a:ext uri="{FF2B5EF4-FFF2-40B4-BE49-F238E27FC236}">
                    <a16:creationId xmlns:a16="http://schemas.microsoft.com/office/drawing/2014/main" id="{E4A6A125-7133-4A58-91C2-E091460D8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Straight Connector 766">
                <a:extLst>
                  <a:ext uri="{FF2B5EF4-FFF2-40B4-BE49-F238E27FC236}">
                    <a16:creationId xmlns:a16="http://schemas.microsoft.com/office/drawing/2014/main" id="{4BFF675B-560B-4AB6-9EF0-489C47D9FA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Straight Connector 767">
                <a:extLst>
                  <a:ext uri="{FF2B5EF4-FFF2-40B4-BE49-F238E27FC236}">
                    <a16:creationId xmlns:a16="http://schemas.microsoft.com/office/drawing/2014/main" id="{616905A4-890A-41C7-85F7-3C064C8D3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Straight Connector 768">
                <a:extLst>
                  <a:ext uri="{FF2B5EF4-FFF2-40B4-BE49-F238E27FC236}">
                    <a16:creationId xmlns:a16="http://schemas.microsoft.com/office/drawing/2014/main" id="{354AD671-7BE2-460C-ADD8-00E4595D78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Straight Connector 769">
                <a:extLst>
                  <a:ext uri="{FF2B5EF4-FFF2-40B4-BE49-F238E27FC236}">
                    <a16:creationId xmlns:a16="http://schemas.microsoft.com/office/drawing/2014/main" id="{C9D949C4-C239-4981-B5FD-4022F4848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2E5C29A-7548-491F-A604-04131D5EA0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2" t="4964" r="34725" b="5221"/>
          <a:stretch/>
        </p:blipFill>
        <p:spPr>
          <a:xfrm>
            <a:off x="5675741" y="485876"/>
            <a:ext cx="1955786" cy="1955787"/>
          </a:xfrm>
          <a:custGeom>
            <a:avLst/>
            <a:gdLst>
              <a:gd name="connsiteX0" fmla="*/ 1425981 w 2851962"/>
              <a:gd name="connsiteY0" fmla="*/ 0 h 2851962"/>
              <a:gd name="connsiteX1" fmla="*/ 2851962 w 2851962"/>
              <a:gd name="connsiteY1" fmla="*/ 1425981 h 2851962"/>
              <a:gd name="connsiteX2" fmla="*/ 1425981 w 2851962"/>
              <a:gd name="connsiteY2" fmla="*/ 2851962 h 2851962"/>
              <a:gd name="connsiteX3" fmla="*/ 0 w 2851962"/>
              <a:gd name="connsiteY3" fmla="*/ 1425981 h 2851962"/>
              <a:gd name="connsiteX4" fmla="*/ 1425981 w 2851962"/>
              <a:gd name="connsiteY4" fmla="*/ 0 h 285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15B90A-7823-4FE8-8BFE-4493B2113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4" t="391" r="25352" b="4507"/>
          <a:stretch/>
        </p:blipFill>
        <p:spPr>
          <a:xfrm>
            <a:off x="5998438" y="2732176"/>
            <a:ext cx="2902538" cy="2902537"/>
          </a:xfrm>
          <a:custGeom>
            <a:avLst/>
            <a:gdLst>
              <a:gd name="connsiteX0" fmla="*/ 1425981 w 2851962"/>
              <a:gd name="connsiteY0" fmla="*/ 0 h 2851962"/>
              <a:gd name="connsiteX1" fmla="*/ 2851962 w 2851962"/>
              <a:gd name="connsiteY1" fmla="*/ 1425981 h 2851962"/>
              <a:gd name="connsiteX2" fmla="*/ 1425981 w 2851962"/>
              <a:gd name="connsiteY2" fmla="*/ 2851962 h 2851962"/>
              <a:gd name="connsiteX3" fmla="*/ 0 w 2851962"/>
              <a:gd name="connsiteY3" fmla="*/ 1425981 h 2851962"/>
              <a:gd name="connsiteX4" fmla="*/ 1425981 w 2851962"/>
              <a:gd name="connsiteY4" fmla="*/ 0 h 285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4ADE6-F3A6-4F25-B34F-8B71DA4EE2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t="1408" r="38540" b="22787"/>
          <a:stretch/>
        </p:blipFill>
        <p:spPr>
          <a:xfrm>
            <a:off x="8267683" y="2490"/>
            <a:ext cx="3920658" cy="3269097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DA515A-3B3E-4732-9D2D-5DE89B037D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" t="6480" r="67298" b="19534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sp>
        <p:nvSpPr>
          <p:cNvPr id="772" name="Content Placeholder 2">
            <a:extLst>
              <a:ext uri="{FF2B5EF4-FFF2-40B4-BE49-F238E27FC236}">
                <a16:creationId xmlns:a16="http://schemas.microsoft.com/office/drawing/2014/main" id="{73EC10A2-7FDB-424E-B4CA-BEA244CAE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359" y="2024943"/>
            <a:ext cx="5878649" cy="4603820"/>
          </a:xfrm>
        </p:spPr>
        <p:txBody>
          <a:bodyPr anchor="t">
            <a:normAutofit/>
          </a:bodyPr>
          <a:lstStyle/>
          <a:p>
            <a:r>
              <a:rPr lang="en-US" sz="3200" dirty="0"/>
              <a:t>Create and modify vertices</a:t>
            </a:r>
          </a:p>
          <a:p>
            <a:pPr lvl="1"/>
            <a:r>
              <a:rPr lang="en-US" sz="3000" dirty="0"/>
              <a:t>Individually or in groups</a:t>
            </a:r>
          </a:p>
          <a:p>
            <a:r>
              <a:rPr lang="en-US" sz="3200" dirty="0"/>
              <a:t>Preferably all faces have 4 vertices</a:t>
            </a:r>
          </a:p>
          <a:p>
            <a:r>
              <a:rPr lang="en-US" sz="3200" dirty="0"/>
              <a:t>Can be tedious or difficult if used alone with lots of vertices</a:t>
            </a:r>
          </a:p>
          <a:p>
            <a:r>
              <a:rPr lang="en-US" sz="3200" dirty="0"/>
              <a:t>Generally combined with modifiers</a:t>
            </a:r>
          </a:p>
        </p:txBody>
      </p:sp>
    </p:spTree>
    <p:extLst>
      <p:ext uri="{BB962C8B-B14F-4D97-AF65-F5344CB8AC3E}">
        <p14:creationId xmlns:p14="http://schemas.microsoft.com/office/powerpoint/2010/main" val="249135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oup 396">
            <a:extLst>
              <a:ext uri="{FF2B5EF4-FFF2-40B4-BE49-F238E27FC236}">
                <a16:creationId xmlns:a16="http://schemas.microsoft.com/office/drawing/2014/main" id="{71916EB9-2993-4A28-BD3C-F509E4A18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5310">
            <a:off x="5543259" y="331783"/>
            <a:ext cx="1972986" cy="1714626"/>
            <a:chOff x="5281603" y="104899"/>
            <a:chExt cx="6910397" cy="6005491"/>
          </a:xfrm>
        </p:grpSpPr>
        <p:sp>
          <p:nvSpPr>
            <p:cNvPr id="398" name="Freeform 267">
              <a:extLst>
                <a:ext uri="{FF2B5EF4-FFF2-40B4-BE49-F238E27FC236}">
                  <a16:creationId xmlns:a16="http://schemas.microsoft.com/office/drawing/2014/main" id="{68C9F252-C33E-4D9D-89A9-29C71202C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820E27CE-CCF2-4A56-8EE6-56D7776D3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280382FE-22DF-4A28-9E18-18DF0B98DD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1E1CA71-1F75-4CC2-A04C-F5469D3E7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27E93F71-2CD6-4E95-929F-A37A04E90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11D4D4AB-D40F-4366-87D4-14140A8DC0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34C2C7D6-CCA9-455E-A2B4-950CF60E6D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F8F49D09-5255-4576-AA26-3047912100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5ABBE43B-5C15-4092-8397-F2EE0D6EE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37BE7213-1F74-43F3-B30E-3A3BBBB37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D37C6D0F-4E5D-43F3-9271-C9BEB47EC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D707BC88-122E-4904-AA15-DC64CB473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1132BDCA-81AF-4984-9FED-3B7F0A6E7B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48258699-45E9-4DF2-98B9-413E4AF7EA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8E35C4B6-6EA7-46D1-A77C-0A43EB7060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C858FB89-435A-421D-8569-40E836F9B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B038B114-A273-47EA-B808-D40DF6A87B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10C3AFFB-4ABE-4CDD-9D15-D3A1E034A7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82D2AC70-77E2-4E47-8819-AE98F45F20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23B98B88-092B-40F1-83AF-EF05FE90C6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44E156B4-07C7-4693-BE8A-6474C8382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55062320-E086-4A55-AC85-B47125E46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3D4C6582-EB0A-4797-B783-9FDB444780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E43BCB88-1F09-40B4-877B-7F1DB19D2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11CEDE52-1DBA-46CB-B162-483FA1236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F4EAC206-5CBE-4294-BCB3-B6BB8365FD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F68EC73D-68E6-4D01-994D-D79A158F79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B83BF9F4-A2DC-4BB4-AB2C-5D5A8C630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7CDFD330-651C-4E2D-B43C-673055996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0B02860E-DE31-4D1D-9814-84634B061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BF2B2203-67C0-421E-B730-5442C7FC5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DC81C27A-0E22-4AE4-9DC6-BA282A8DCF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796C7698-2E0B-4EB3-BD5B-4466A8FB5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2B9E4CCE-BD05-4EB3-89A6-5D657EDF7C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668E1002-3777-49D4-8287-79A6EA105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DEC9682F-6679-4064-93F6-629EADCDA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1C305438-8571-46ED-AD5E-7C7EC2EAF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4AF15B4E-ED23-4114-8624-AA4E39E54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842EABB4-278D-4444-88C0-4A46BB353B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7646E931-2EB7-4ACA-B157-D0A94A6CC8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47DEB787-3410-495B-9CE9-34B2C45B4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14554FCB-2FCB-4262-90EC-26A76CE777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B532B4D5-1FD8-4D61-9006-4FB87DBEA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EC0A07D9-D524-4DAD-9C9B-D017A3478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826263BD-284E-4554-A24C-B67027943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E41829ED-6190-46C7-9DF5-D6428A87E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Straight Connector 776">
                <a:extLst>
                  <a:ext uri="{FF2B5EF4-FFF2-40B4-BE49-F238E27FC236}">
                    <a16:creationId xmlns:a16="http://schemas.microsoft.com/office/drawing/2014/main" id="{73AF3AA5-A1DA-43EF-94BC-6201541B88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Straight Connector 777">
                <a:extLst>
                  <a:ext uri="{FF2B5EF4-FFF2-40B4-BE49-F238E27FC236}">
                    <a16:creationId xmlns:a16="http://schemas.microsoft.com/office/drawing/2014/main" id="{FDD8BF8E-408E-4CBD-8A16-F6C48B5F9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9" name="Straight Connector 778">
                <a:extLst>
                  <a:ext uri="{FF2B5EF4-FFF2-40B4-BE49-F238E27FC236}">
                    <a16:creationId xmlns:a16="http://schemas.microsoft.com/office/drawing/2014/main" id="{C2F5A71F-B7DE-4473-9726-3DDE4B1D9A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0" name="Straight Connector 779">
                <a:extLst>
                  <a:ext uri="{FF2B5EF4-FFF2-40B4-BE49-F238E27FC236}">
                    <a16:creationId xmlns:a16="http://schemas.microsoft.com/office/drawing/2014/main" id="{CE6C478E-120B-4F22-807F-FE8D78AE10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1" name="Straight Connector 780">
                <a:extLst>
                  <a:ext uri="{FF2B5EF4-FFF2-40B4-BE49-F238E27FC236}">
                    <a16:creationId xmlns:a16="http://schemas.microsoft.com/office/drawing/2014/main" id="{A77BC7E5-76F8-4173-90C6-748A0B10FC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2" name="Straight Connector 781">
                <a:extLst>
                  <a:ext uri="{FF2B5EF4-FFF2-40B4-BE49-F238E27FC236}">
                    <a16:creationId xmlns:a16="http://schemas.microsoft.com/office/drawing/2014/main" id="{4DB73477-1282-48F5-AF98-FBAED0A73C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3" name="Straight Connector 782">
                <a:extLst>
                  <a:ext uri="{FF2B5EF4-FFF2-40B4-BE49-F238E27FC236}">
                    <a16:creationId xmlns:a16="http://schemas.microsoft.com/office/drawing/2014/main" id="{87481F57-CDDC-4607-8526-EDFC8B249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4" name="Straight Connector 783">
                <a:extLst>
                  <a:ext uri="{FF2B5EF4-FFF2-40B4-BE49-F238E27FC236}">
                    <a16:creationId xmlns:a16="http://schemas.microsoft.com/office/drawing/2014/main" id="{21B9223D-EFC9-4152-850B-08E154E911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5" name="Straight Connector 784">
                <a:extLst>
                  <a:ext uri="{FF2B5EF4-FFF2-40B4-BE49-F238E27FC236}">
                    <a16:creationId xmlns:a16="http://schemas.microsoft.com/office/drawing/2014/main" id="{8269E02D-6469-428E-BF24-6CDC65C42C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6" name="Straight Connector 785">
                <a:extLst>
                  <a:ext uri="{FF2B5EF4-FFF2-40B4-BE49-F238E27FC236}">
                    <a16:creationId xmlns:a16="http://schemas.microsoft.com/office/drawing/2014/main" id="{8E21E2EE-3BB1-4047-ACA2-A3C5C65D28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7" name="Straight Connector 786">
                <a:extLst>
                  <a:ext uri="{FF2B5EF4-FFF2-40B4-BE49-F238E27FC236}">
                    <a16:creationId xmlns:a16="http://schemas.microsoft.com/office/drawing/2014/main" id="{ED163CA9-710E-4EED-A788-2101F338F0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Straight Connector 787">
                <a:extLst>
                  <a:ext uri="{FF2B5EF4-FFF2-40B4-BE49-F238E27FC236}">
                    <a16:creationId xmlns:a16="http://schemas.microsoft.com/office/drawing/2014/main" id="{AD0BBC0A-86F2-4F24-9FD6-24DA772F4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9" name="Straight Connector 788">
                <a:extLst>
                  <a:ext uri="{FF2B5EF4-FFF2-40B4-BE49-F238E27FC236}">
                    <a16:creationId xmlns:a16="http://schemas.microsoft.com/office/drawing/2014/main" id="{AD70A49C-EF11-4EF2-BFAE-B80EA5B3A4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0" name="Straight Connector 789">
                <a:extLst>
                  <a:ext uri="{FF2B5EF4-FFF2-40B4-BE49-F238E27FC236}">
                    <a16:creationId xmlns:a16="http://schemas.microsoft.com/office/drawing/2014/main" id="{A06BF5D9-1663-4A67-BB15-1C58CFA77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1" name="Straight Connector 790">
                <a:extLst>
                  <a:ext uri="{FF2B5EF4-FFF2-40B4-BE49-F238E27FC236}">
                    <a16:creationId xmlns:a16="http://schemas.microsoft.com/office/drawing/2014/main" id="{9CAFEF6B-14D7-4260-9860-8BB499A493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3167A90B-062B-42FF-A167-6F09D77458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3" name="Straight Connector 792">
                <a:extLst>
                  <a:ext uri="{FF2B5EF4-FFF2-40B4-BE49-F238E27FC236}">
                    <a16:creationId xmlns:a16="http://schemas.microsoft.com/office/drawing/2014/main" id="{674F8228-3BB9-4418-81B6-36478D2E3C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4" name="Straight Connector 793">
                <a:extLst>
                  <a:ext uri="{FF2B5EF4-FFF2-40B4-BE49-F238E27FC236}">
                    <a16:creationId xmlns:a16="http://schemas.microsoft.com/office/drawing/2014/main" id="{C98F3879-57E1-4FD3-9664-ACC502D9FD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5" name="Straight Connector 794">
                <a:extLst>
                  <a:ext uri="{FF2B5EF4-FFF2-40B4-BE49-F238E27FC236}">
                    <a16:creationId xmlns:a16="http://schemas.microsoft.com/office/drawing/2014/main" id="{42E24A83-1E83-4A8F-A3BB-4D9B2601C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6" name="Straight Connector 795">
                <a:extLst>
                  <a:ext uri="{FF2B5EF4-FFF2-40B4-BE49-F238E27FC236}">
                    <a16:creationId xmlns:a16="http://schemas.microsoft.com/office/drawing/2014/main" id="{3A76F6C4-6952-438D-9E6E-98BC6CE58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7" name="Straight Connector 796">
                <a:extLst>
                  <a:ext uri="{FF2B5EF4-FFF2-40B4-BE49-F238E27FC236}">
                    <a16:creationId xmlns:a16="http://schemas.microsoft.com/office/drawing/2014/main" id="{A05BEC62-1C92-4593-962B-C54BD944E4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8" name="Straight Connector 797">
                <a:extLst>
                  <a:ext uri="{FF2B5EF4-FFF2-40B4-BE49-F238E27FC236}">
                    <a16:creationId xmlns:a16="http://schemas.microsoft.com/office/drawing/2014/main" id="{C8615AD1-5421-416F-A4D4-6956C3B2AC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FC466A0F-A8C2-43CF-8701-FE4C8F2BF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0" name="Straight Connector 799">
                <a:extLst>
                  <a:ext uri="{FF2B5EF4-FFF2-40B4-BE49-F238E27FC236}">
                    <a16:creationId xmlns:a16="http://schemas.microsoft.com/office/drawing/2014/main" id="{0A668953-3447-4870-8105-2CCE9B06A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8F4264AA-B924-4ADE-BB7A-2DE6AD274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2" name="Straight Connector 801">
                <a:extLst>
                  <a:ext uri="{FF2B5EF4-FFF2-40B4-BE49-F238E27FC236}">
                    <a16:creationId xmlns:a16="http://schemas.microsoft.com/office/drawing/2014/main" id="{C43ABEF4-4632-442E-B63C-7366546EE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3" name="Straight Connector 802">
                <a:extLst>
                  <a:ext uri="{FF2B5EF4-FFF2-40B4-BE49-F238E27FC236}">
                    <a16:creationId xmlns:a16="http://schemas.microsoft.com/office/drawing/2014/main" id="{F8560FE6-736C-4255-B7E8-FF0D1ECE4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4" name="Straight Connector 803">
                <a:extLst>
                  <a:ext uri="{FF2B5EF4-FFF2-40B4-BE49-F238E27FC236}">
                    <a16:creationId xmlns:a16="http://schemas.microsoft.com/office/drawing/2014/main" id="{960865E5-6FC1-453A-B022-58D5D20FD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5" name="Straight Connector 804">
                <a:extLst>
                  <a:ext uri="{FF2B5EF4-FFF2-40B4-BE49-F238E27FC236}">
                    <a16:creationId xmlns:a16="http://schemas.microsoft.com/office/drawing/2014/main" id="{F54DFF81-B50B-408D-AC3A-0D8358A4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6" name="Straight Connector 805">
                <a:extLst>
                  <a:ext uri="{FF2B5EF4-FFF2-40B4-BE49-F238E27FC236}">
                    <a16:creationId xmlns:a16="http://schemas.microsoft.com/office/drawing/2014/main" id="{F3AB2AE8-5E1B-427C-9752-710CF6267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7" name="Straight Connector 806">
                <a:extLst>
                  <a:ext uri="{FF2B5EF4-FFF2-40B4-BE49-F238E27FC236}">
                    <a16:creationId xmlns:a16="http://schemas.microsoft.com/office/drawing/2014/main" id="{77DCA7C7-6525-409C-BB4A-781E2EAD2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Connector 807">
                <a:extLst>
                  <a:ext uri="{FF2B5EF4-FFF2-40B4-BE49-F238E27FC236}">
                    <a16:creationId xmlns:a16="http://schemas.microsoft.com/office/drawing/2014/main" id="{4C4B6460-EC37-455C-A7F0-1FFB954771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9" name="Straight Connector 808">
                <a:extLst>
                  <a:ext uri="{FF2B5EF4-FFF2-40B4-BE49-F238E27FC236}">
                    <a16:creationId xmlns:a16="http://schemas.microsoft.com/office/drawing/2014/main" id="{7835FD8D-189B-4DBF-9331-5B63456DB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0" name="Straight Connector 809">
                <a:extLst>
                  <a:ext uri="{FF2B5EF4-FFF2-40B4-BE49-F238E27FC236}">
                    <a16:creationId xmlns:a16="http://schemas.microsoft.com/office/drawing/2014/main" id="{7205E40C-D7A1-4A5A-B706-74E8B829D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2" name="Group 811">
            <a:extLst>
              <a:ext uri="{FF2B5EF4-FFF2-40B4-BE49-F238E27FC236}">
                <a16:creationId xmlns:a16="http://schemas.microsoft.com/office/drawing/2014/main" id="{B2347F19-25D3-4479-BD08-0070E8D6C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813" name="Freeform 98">
              <a:extLst>
                <a:ext uri="{FF2B5EF4-FFF2-40B4-BE49-F238E27FC236}">
                  <a16:creationId xmlns:a16="http://schemas.microsoft.com/office/drawing/2014/main" id="{2FEDD424-ECF8-4BE4-B455-5660ACF31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4" name="Group 813">
              <a:extLst>
                <a:ext uri="{FF2B5EF4-FFF2-40B4-BE49-F238E27FC236}">
                  <a16:creationId xmlns:a16="http://schemas.microsoft.com/office/drawing/2014/main" id="{53395919-480A-4AED-8762-FE010FCE0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815" name="Straight Connector 814">
                <a:extLst>
                  <a:ext uri="{FF2B5EF4-FFF2-40B4-BE49-F238E27FC236}">
                    <a16:creationId xmlns:a16="http://schemas.microsoft.com/office/drawing/2014/main" id="{D42A908A-0313-4789-BED7-5F0DC48CF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6" name="Straight Connector 815">
                <a:extLst>
                  <a:ext uri="{FF2B5EF4-FFF2-40B4-BE49-F238E27FC236}">
                    <a16:creationId xmlns:a16="http://schemas.microsoft.com/office/drawing/2014/main" id="{9329C319-928A-41DF-AAD8-192F68311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7" name="Straight Connector 816">
                <a:extLst>
                  <a:ext uri="{FF2B5EF4-FFF2-40B4-BE49-F238E27FC236}">
                    <a16:creationId xmlns:a16="http://schemas.microsoft.com/office/drawing/2014/main" id="{31BC2E3B-06A6-4B53-88C6-60F9508B23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Straight Connector 817">
                <a:extLst>
                  <a:ext uri="{FF2B5EF4-FFF2-40B4-BE49-F238E27FC236}">
                    <a16:creationId xmlns:a16="http://schemas.microsoft.com/office/drawing/2014/main" id="{92A5E27D-29D6-4F3C-9B42-C4CD79A496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Straight Connector 818">
                <a:extLst>
                  <a:ext uri="{FF2B5EF4-FFF2-40B4-BE49-F238E27FC236}">
                    <a16:creationId xmlns:a16="http://schemas.microsoft.com/office/drawing/2014/main" id="{5E918645-ADBD-4FBE-9125-FC963DA30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Straight Connector 819">
                <a:extLst>
                  <a:ext uri="{FF2B5EF4-FFF2-40B4-BE49-F238E27FC236}">
                    <a16:creationId xmlns:a16="http://schemas.microsoft.com/office/drawing/2014/main" id="{4189719D-E41B-4537-ACBB-2B15156B1B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Straight Connector 820">
                <a:extLst>
                  <a:ext uri="{FF2B5EF4-FFF2-40B4-BE49-F238E27FC236}">
                    <a16:creationId xmlns:a16="http://schemas.microsoft.com/office/drawing/2014/main" id="{D8A39D42-7904-45EA-94A1-452BEDCC9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Connector 821">
                <a:extLst>
                  <a:ext uri="{FF2B5EF4-FFF2-40B4-BE49-F238E27FC236}">
                    <a16:creationId xmlns:a16="http://schemas.microsoft.com/office/drawing/2014/main" id="{5F86641C-01DF-4424-A4E0-8AC46C1CC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Straight Connector 822">
                <a:extLst>
                  <a:ext uri="{FF2B5EF4-FFF2-40B4-BE49-F238E27FC236}">
                    <a16:creationId xmlns:a16="http://schemas.microsoft.com/office/drawing/2014/main" id="{3E0DB12C-C1EB-431A-8F69-16AF768A8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4" name="Straight Connector 823">
                <a:extLst>
                  <a:ext uri="{FF2B5EF4-FFF2-40B4-BE49-F238E27FC236}">
                    <a16:creationId xmlns:a16="http://schemas.microsoft.com/office/drawing/2014/main" id="{BAA9FDEC-D683-44B7-B850-3D8D70CD8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" name="Straight Connector 824">
                <a:extLst>
                  <a:ext uri="{FF2B5EF4-FFF2-40B4-BE49-F238E27FC236}">
                    <a16:creationId xmlns:a16="http://schemas.microsoft.com/office/drawing/2014/main" id="{D2CDDD1D-A217-4662-8C60-CA94B58A69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6" name="Straight Connector 825">
                <a:extLst>
                  <a:ext uri="{FF2B5EF4-FFF2-40B4-BE49-F238E27FC236}">
                    <a16:creationId xmlns:a16="http://schemas.microsoft.com/office/drawing/2014/main" id="{40982A69-39A2-4CB7-A7B7-537CCA5BBA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7" name="Straight Connector 826">
                <a:extLst>
                  <a:ext uri="{FF2B5EF4-FFF2-40B4-BE49-F238E27FC236}">
                    <a16:creationId xmlns:a16="http://schemas.microsoft.com/office/drawing/2014/main" id="{86DA7B0D-D68A-42B3-8493-B3591625D2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8" name="Straight Connector 827">
                <a:extLst>
                  <a:ext uri="{FF2B5EF4-FFF2-40B4-BE49-F238E27FC236}">
                    <a16:creationId xmlns:a16="http://schemas.microsoft.com/office/drawing/2014/main" id="{1E8396E6-0D76-4AB0-AB88-5642627A6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9" name="Straight Connector 828">
                <a:extLst>
                  <a:ext uri="{FF2B5EF4-FFF2-40B4-BE49-F238E27FC236}">
                    <a16:creationId xmlns:a16="http://schemas.microsoft.com/office/drawing/2014/main" id="{28C59E9E-60C9-4777-8A93-1A9A4D952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0" name="Straight Connector 829">
                <a:extLst>
                  <a:ext uri="{FF2B5EF4-FFF2-40B4-BE49-F238E27FC236}">
                    <a16:creationId xmlns:a16="http://schemas.microsoft.com/office/drawing/2014/main" id="{A5165D84-A940-426B-9F2B-3CA05E3F8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Straight Connector 830">
                <a:extLst>
                  <a:ext uri="{FF2B5EF4-FFF2-40B4-BE49-F238E27FC236}">
                    <a16:creationId xmlns:a16="http://schemas.microsoft.com/office/drawing/2014/main" id="{CDEAF07B-DC40-47D6-94F0-F4A246AEF6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Straight Connector 831">
                <a:extLst>
                  <a:ext uri="{FF2B5EF4-FFF2-40B4-BE49-F238E27FC236}">
                    <a16:creationId xmlns:a16="http://schemas.microsoft.com/office/drawing/2014/main" id="{78816FCA-973E-41CF-B4C3-F56E475001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Straight Connector 832">
                <a:extLst>
                  <a:ext uri="{FF2B5EF4-FFF2-40B4-BE49-F238E27FC236}">
                    <a16:creationId xmlns:a16="http://schemas.microsoft.com/office/drawing/2014/main" id="{188FC69A-2CB5-4793-834F-4FCD6C7AEE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Straight Connector 833">
                <a:extLst>
                  <a:ext uri="{FF2B5EF4-FFF2-40B4-BE49-F238E27FC236}">
                    <a16:creationId xmlns:a16="http://schemas.microsoft.com/office/drawing/2014/main" id="{1DC8F704-75B4-416D-B151-B1BEC7F3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Straight Connector 834">
                <a:extLst>
                  <a:ext uri="{FF2B5EF4-FFF2-40B4-BE49-F238E27FC236}">
                    <a16:creationId xmlns:a16="http://schemas.microsoft.com/office/drawing/2014/main" id="{12447E86-5613-4D02-ACFA-18AEF6916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Straight Connector 835">
                <a:extLst>
                  <a:ext uri="{FF2B5EF4-FFF2-40B4-BE49-F238E27FC236}">
                    <a16:creationId xmlns:a16="http://schemas.microsoft.com/office/drawing/2014/main" id="{F924CF0F-E419-4E9B-A600-32E313719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Straight Connector 836">
                <a:extLst>
                  <a:ext uri="{FF2B5EF4-FFF2-40B4-BE49-F238E27FC236}">
                    <a16:creationId xmlns:a16="http://schemas.microsoft.com/office/drawing/2014/main" id="{11E6A985-1D5E-4E21-97CA-D86D42E800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Straight Connector 837">
                <a:extLst>
                  <a:ext uri="{FF2B5EF4-FFF2-40B4-BE49-F238E27FC236}">
                    <a16:creationId xmlns:a16="http://schemas.microsoft.com/office/drawing/2014/main" id="{D10784A5-CCBE-4DF3-9CE7-2AE9C6C07C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Straight Connector 838">
                <a:extLst>
                  <a:ext uri="{FF2B5EF4-FFF2-40B4-BE49-F238E27FC236}">
                    <a16:creationId xmlns:a16="http://schemas.microsoft.com/office/drawing/2014/main" id="{2EEF7A8A-F430-4687-9455-19709325A3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Straight Connector 839">
                <a:extLst>
                  <a:ext uri="{FF2B5EF4-FFF2-40B4-BE49-F238E27FC236}">
                    <a16:creationId xmlns:a16="http://schemas.microsoft.com/office/drawing/2014/main" id="{B73690C5-E93C-4AB0-AC84-2669E31A9B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Straight Connector 840">
                <a:extLst>
                  <a:ext uri="{FF2B5EF4-FFF2-40B4-BE49-F238E27FC236}">
                    <a16:creationId xmlns:a16="http://schemas.microsoft.com/office/drawing/2014/main" id="{02C8787F-E35E-48D8-8203-53F97CFBE3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Straight Connector 841">
                <a:extLst>
                  <a:ext uri="{FF2B5EF4-FFF2-40B4-BE49-F238E27FC236}">
                    <a16:creationId xmlns:a16="http://schemas.microsoft.com/office/drawing/2014/main" id="{31F8989E-ECDD-4121-8AED-AEE38D9A1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Straight Connector 842">
                <a:extLst>
                  <a:ext uri="{FF2B5EF4-FFF2-40B4-BE49-F238E27FC236}">
                    <a16:creationId xmlns:a16="http://schemas.microsoft.com/office/drawing/2014/main" id="{F13143EE-5D37-4047-ABA0-9E499618B0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Connector 843">
                <a:extLst>
                  <a:ext uri="{FF2B5EF4-FFF2-40B4-BE49-F238E27FC236}">
                    <a16:creationId xmlns:a16="http://schemas.microsoft.com/office/drawing/2014/main" id="{10E3E1E1-16F1-4294-A545-458F31A91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Straight Connector 844">
                <a:extLst>
                  <a:ext uri="{FF2B5EF4-FFF2-40B4-BE49-F238E27FC236}">
                    <a16:creationId xmlns:a16="http://schemas.microsoft.com/office/drawing/2014/main" id="{648A3E59-EEB5-4F9D-8CE9-762433A2C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Straight Connector 845">
                <a:extLst>
                  <a:ext uri="{FF2B5EF4-FFF2-40B4-BE49-F238E27FC236}">
                    <a16:creationId xmlns:a16="http://schemas.microsoft.com/office/drawing/2014/main" id="{ECF2D288-19B2-409E-832F-5F6E1FFFBB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Straight Connector 846">
                <a:extLst>
                  <a:ext uri="{FF2B5EF4-FFF2-40B4-BE49-F238E27FC236}">
                    <a16:creationId xmlns:a16="http://schemas.microsoft.com/office/drawing/2014/main" id="{3EBDFADF-FB69-498E-BD93-730DD27A3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Straight Connector 847">
                <a:extLst>
                  <a:ext uri="{FF2B5EF4-FFF2-40B4-BE49-F238E27FC236}">
                    <a16:creationId xmlns:a16="http://schemas.microsoft.com/office/drawing/2014/main" id="{5B19D7E0-00BA-4B15-8FD1-7A93BCD8E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Straight Connector 848">
                <a:extLst>
                  <a:ext uri="{FF2B5EF4-FFF2-40B4-BE49-F238E27FC236}">
                    <a16:creationId xmlns:a16="http://schemas.microsoft.com/office/drawing/2014/main" id="{AF650A0E-4EE1-4E70-8473-20B55E3FC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Straight Connector 849">
                <a:extLst>
                  <a:ext uri="{FF2B5EF4-FFF2-40B4-BE49-F238E27FC236}">
                    <a16:creationId xmlns:a16="http://schemas.microsoft.com/office/drawing/2014/main" id="{D5BA3A2A-30DF-48F1-A2FD-4723ACFBA8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Straight Connector 850">
                <a:extLst>
                  <a:ext uri="{FF2B5EF4-FFF2-40B4-BE49-F238E27FC236}">
                    <a16:creationId xmlns:a16="http://schemas.microsoft.com/office/drawing/2014/main" id="{24A03DE9-4B81-4253-9EE4-B9220981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Straight Connector 851">
                <a:extLst>
                  <a:ext uri="{FF2B5EF4-FFF2-40B4-BE49-F238E27FC236}">
                    <a16:creationId xmlns:a16="http://schemas.microsoft.com/office/drawing/2014/main" id="{6899AFCE-C434-4469-97AC-ABE720A35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Straight Connector 852">
                <a:extLst>
                  <a:ext uri="{FF2B5EF4-FFF2-40B4-BE49-F238E27FC236}">
                    <a16:creationId xmlns:a16="http://schemas.microsoft.com/office/drawing/2014/main" id="{07E0DFAB-9CBF-4060-9DE1-D9AB2AFD42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Straight Connector 853">
                <a:extLst>
                  <a:ext uri="{FF2B5EF4-FFF2-40B4-BE49-F238E27FC236}">
                    <a16:creationId xmlns:a16="http://schemas.microsoft.com/office/drawing/2014/main" id="{48078366-B29C-4371-874D-BECCB1EDE9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Straight Connector 854">
                <a:extLst>
                  <a:ext uri="{FF2B5EF4-FFF2-40B4-BE49-F238E27FC236}">
                    <a16:creationId xmlns:a16="http://schemas.microsoft.com/office/drawing/2014/main" id="{DE008D64-8769-4A13-A8B0-89213457C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Straight Connector 855">
                <a:extLst>
                  <a:ext uri="{FF2B5EF4-FFF2-40B4-BE49-F238E27FC236}">
                    <a16:creationId xmlns:a16="http://schemas.microsoft.com/office/drawing/2014/main" id="{2846D4F9-EC40-489A-9EF6-0F0CDD867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Straight Connector 856">
                <a:extLst>
                  <a:ext uri="{FF2B5EF4-FFF2-40B4-BE49-F238E27FC236}">
                    <a16:creationId xmlns:a16="http://schemas.microsoft.com/office/drawing/2014/main" id="{84115676-20E5-452E-9398-C0FCB32FEA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Connector 857">
                <a:extLst>
                  <a:ext uri="{FF2B5EF4-FFF2-40B4-BE49-F238E27FC236}">
                    <a16:creationId xmlns:a16="http://schemas.microsoft.com/office/drawing/2014/main" id="{8A621957-37E8-451F-BB84-5D6B03CF3A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Straight Connector 858">
                <a:extLst>
                  <a:ext uri="{FF2B5EF4-FFF2-40B4-BE49-F238E27FC236}">
                    <a16:creationId xmlns:a16="http://schemas.microsoft.com/office/drawing/2014/main" id="{DACCCD2F-2274-4BBF-9B5E-26E62490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Straight Connector 859">
                <a:extLst>
                  <a:ext uri="{FF2B5EF4-FFF2-40B4-BE49-F238E27FC236}">
                    <a16:creationId xmlns:a16="http://schemas.microsoft.com/office/drawing/2014/main" id="{4E87762F-D0DE-4363-93FD-E9631AFBBD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Straight Connector 860">
                <a:extLst>
                  <a:ext uri="{FF2B5EF4-FFF2-40B4-BE49-F238E27FC236}">
                    <a16:creationId xmlns:a16="http://schemas.microsoft.com/office/drawing/2014/main" id="{99F47FEF-F06A-4C16-AA27-B960D195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Straight Connector 861">
                <a:extLst>
                  <a:ext uri="{FF2B5EF4-FFF2-40B4-BE49-F238E27FC236}">
                    <a16:creationId xmlns:a16="http://schemas.microsoft.com/office/drawing/2014/main" id="{3FDF56CA-1BB6-415F-8D3E-30F26B40C5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Straight Connector 862">
                <a:extLst>
                  <a:ext uri="{FF2B5EF4-FFF2-40B4-BE49-F238E27FC236}">
                    <a16:creationId xmlns:a16="http://schemas.microsoft.com/office/drawing/2014/main" id="{7E6630A1-3217-4E63-9788-5A3260A58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Straight Connector 863">
                <a:extLst>
                  <a:ext uri="{FF2B5EF4-FFF2-40B4-BE49-F238E27FC236}">
                    <a16:creationId xmlns:a16="http://schemas.microsoft.com/office/drawing/2014/main" id="{770D5610-7B36-415F-8AA3-0D7759FDD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Connector 864">
                <a:extLst>
                  <a:ext uri="{FF2B5EF4-FFF2-40B4-BE49-F238E27FC236}">
                    <a16:creationId xmlns:a16="http://schemas.microsoft.com/office/drawing/2014/main" id="{C4F85022-0CE1-430D-8B1A-0F676F4AF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Straight Connector 865">
                <a:extLst>
                  <a:ext uri="{FF2B5EF4-FFF2-40B4-BE49-F238E27FC236}">
                    <a16:creationId xmlns:a16="http://schemas.microsoft.com/office/drawing/2014/main" id="{31354BC8-A827-4AA1-96EE-6360E8C96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Straight Connector 866">
                <a:extLst>
                  <a:ext uri="{FF2B5EF4-FFF2-40B4-BE49-F238E27FC236}">
                    <a16:creationId xmlns:a16="http://schemas.microsoft.com/office/drawing/2014/main" id="{CDAC0527-948D-4011-BCD9-270E42978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Straight Connector 867">
                <a:extLst>
                  <a:ext uri="{FF2B5EF4-FFF2-40B4-BE49-F238E27FC236}">
                    <a16:creationId xmlns:a16="http://schemas.microsoft.com/office/drawing/2014/main" id="{1300D97D-2A0F-4304-89BE-766397C61A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Straight Connector 868">
                <a:extLst>
                  <a:ext uri="{FF2B5EF4-FFF2-40B4-BE49-F238E27FC236}">
                    <a16:creationId xmlns:a16="http://schemas.microsoft.com/office/drawing/2014/main" id="{42C89D97-5330-4086-A830-182F7582A6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Straight Connector 869">
                <a:extLst>
                  <a:ext uri="{FF2B5EF4-FFF2-40B4-BE49-F238E27FC236}">
                    <a16:creationId xmlns:a16="http://schemas.microsoft.com/office/drawing/2014/main" id="{EDBD7367-EA95-40EB-90AC-465845C746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Straight Connector 870">
                <a:extLst>
                  <a:ext uri="{FF2B5EF4-FFF2-40B4-BE49-F238E27FC236}">
                    <a16:creationId xmlns:a16="http://schemas.microsoft.com/office/drawing/2014/main" id="{443E242C-FE1A-4A13-9D43-829B8B8272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Straight Connector 871">
                <a:extLst>
                  <a:ext uri="{FF2B5EF4-FFF2-40B4-BE49-F238E27FC236}">
                    <a16:creationId xmlns:a16="http://schemas.microsoft.com/office/drawing/2014/main" id="{67AC161D-718C-43E4-8F7D-7C294600C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Straight Connector 872">
                <a:extLst>
                  <a:ext uri="{FF2B5EF4-FFF2-40B4-BE49-F238E27FC236}">
                    <a16:creationId xmlns:a16="http://schemas.microsoft.com/office/drawing/2014/main" id="{F86EC5E7-FE84-45D4-BFD1-55EE510260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Straight Connector 873">
                <a:extLst>
                  <a:ext uri="{FF2B5EF4-FFF2-40B4-BE49-F238E27FC236}">
                    <a16:creationId xmlns:a16="http://schemas.microsoft.com/office/drawing/2014/main" id="{A9A41384-ABD9-4502-8CFB-550D9C993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Straight Connector 874">
                <a:extLst>
                  <a:ext uri="{FF2B5EF4-FFF2-40B4-BE49-F238E27FC236}">
                    <a16:creationId xmlns:a16="http://schemas.microsoft.com/office/drawing/2014/main" id="{37B0BC74-BD29-4ACA-A07C-8C6038BBB5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Straight Connector 875">
                <a:extLst>
                  <a:ext uri="{FF2B5EF4-FFF2-40B4-BE49-F238E27FC236}">
                    <a16:creationId xmlns:a16="http://schemas.microsoft.com/office/drawing/2014/main" id="{2E0421E2-5A11-418B-A32C-588618528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Straight Connector 876">
                <a:extLst>
                  <a:ext uri="{FF2B5EF4-FFF2-40B4-BE49-F238E27FC236}">
                    <a16:creationId xmlns:a16="http://schemas.microsoft.com/office/drawing/2014/main" id="{16B33503-18E3-4A3B-933F-30D0EE5C1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8" name="Straight Connector 877">
                <a:extLst>
                  <a:ext uri="{FF2B5EF4-FFF2-40B4-BE49-F238E27FC236}">
                    <a16:creationId xmlns:a16="http://schemas.microsoft.com/office/drawing/2014/main" id="{1B61DA4A-82CE-4AC1-9909-7C4700516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Straight Connector 878">
                <a:extLst>
                  <a:ext uri="{FF2B5EF4-FFF2-40B4-BE49-F238E27FC236}">
                    <a16:creationId xmlns:a16="http://schemas.microsoft.com/office/drawing/2014/main" id="{F919C909-7E7B-4578-8E2C-DD61B8D44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Straight Connector 879">
                <a:extLst>
                  <a:ext uri="{FF2B5EF4-FFF2-40B4-BE49-F238E27FC236}">
                    <a16:creationId xmlns:a16="http://schemas.microsoft.com/office/drawing/2014/main" id="{C86C93AE-A899-4040-AD7E-D8B434CAD8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Straight Connector 880">
                <a:extLst>
                  <a:ext uri="{FF2B5EF4-FFF2-40B4-BE49-F238E27FC236}">
                    <a16:creationId xmlns:a16="http://schemas.microsoft.com/office/drawing/2014/main" id="{490C13BE-1E9D-4E17-ACF7-96D3EFB833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2" name="Straight Connector 881">
                <a:extLst>
                  <a:ext uri="{FF2B5EF4-FFF2-40B4-BE49-F238E27FC236}">
                    <a16:creationId xmlns:a16="http://schemas.microsoft.com/office/drawing/2014/main" id="{1B37F1B8-B2B1-409C-B02E-1A55C22214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3" name="Straight Connector 882">
                <a:extLst>
                  <a:ext uri="{FF2B5EF4-FFF2-40B4-BE49-F238E27FC236}">
                    <a16:creationId xmlns:a16="http://schemas.microsoft.com/office/drawing/2014/main" id="{58DB9BF9-338F-4628-BBFE-15C697F200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4" name="Straight Connector 883">
                <a:extLst>
                  <a:ext uri="{FF2B5EF4-FFF2-40B4-BE49-F238E27FC236}">
                    <a16:creationId xmlns:a16="http://schemas.microsoft.com/office/drawing/2014/main" id="{47D45C16-7517-49A1-BBEC-89F21AA60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5" name="Straight Connector 884">
                <a:extLst>
                  <a:ext uri="{FF2B5EF4-FFF2-40B4-BE49-F238E27FC236}">
                    <a16:creationId xmlns:a16="http://schemas.microsoft.com/office/drawing/2014/main" id="{4E30B89E-B14C-4845-A5A1-9CCA44E6F1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6" name="Straight Connector 885">
                <a:extLst>
                  <a:ext uri="{FF2B5EF4-FFF2-40B4-BE49-F238E27FC236}">
                    <a16:creationId xmlns:a16="http://schemas.microsoft.com/office/drawing/2014/main" id="{B1F41D7C-DCA7-4481-A76A-48B66E72A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7" name="Straight Connector 886">
                <a:extLst>
                  <a:ext uri="{FF2B5EF4-FFF2-40B4-BE49-F238E27FC236}">
                    <a16:creationId xmlns:a16="http://schemas.microsoft.com/office/drawing/2014/main" id="{136EFEF5-B92F-4400-AFC7-BFFD45243C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8" name="Straight Connector 887">
                <a:extLst>
                  <a:ext uri="{FF2B5EF4-FFF2-40B4-BE49-F238E27FC236}">
                    <a16:creationId xmlns:a16="http://schemas.microsoft.com/office/drawing/2014/main" id="{39650283-94D1-4738-9FCE-D31753ACA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9" name="Straight Connector 888">
                <a:extLst>
                  <a:ext uri="{FF2B5EF4-FFF2-40B4-BE49-F238E27FC236}">
                    <a16:creationId xmlns:a16="http://schemas.microsoft.com/office/drawing/2014/main" id="{EB9232A0-B62C-4957-BCB3-870183FB9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0" name="Straight Connector 889">
                <a:extLst>
                  <a:ext uri="{FF2B5EF4-FFF2-40B4-BE49-F238E27FC236}">
                    <a16:creationId xmlns:a16="http://schemas.microsoft.com/office/drawing/2014/main" id="{185459AE-C704-4293-B5C4-69D2A60A38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Straight Connector 890">
                <a:extLst>
                  <a:ext uri="{FF2B5EF4-FFF2-40B4-BE49-F238E27FC236}">
                    <a16:creationId xmlns:a16="http://schemas.microsoft.com/office/drawing/2014/main" id="{0B73290C-EEC7-44A0-A8AD-EB70F8BD3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2" name="Straight Connector 891">
                <a:extLst>
                  <a:ext uri="{FF2B5EF4-FFF2-40B4-BE49-F238E27FC236}">
                    <a16:creationId xmlns:a16="http://schemas.microsoft.com/office/drawing/2014/main" id="{AB61CA57-2FEB-4363-A188-ED7D346B8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4" name="Group 893">
            <a:extLst>
              <a:ext uri="{FF2B5EF4-FFF2-40B4-BE49-F238E27FC236}">
                <a16:creationId xmlns:a16="http://schemas.microsoft.com/office/drawing/2014/main" id="{7F6F524E-C752-4B7C-A9F0-3F00DFDB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804892">
            <a:off x="5612564" y="3157613"/>
            <a:ext cx="2928062" cy="2544637"/>
            <a:chOff x="5281603" y="104899"/>
            <a:chExt cx="6910397" cy="6005491"/>
          </a:xfrm>
        </p:grpSpPr>
        <p:sp>
          <p:nvSpPr>
            <p:cNvPr id="895" name="Freeform 183">
              <a:extLst>
                <a:ext uri="{FF2B5EF4-FFF2-40B4-BE49-F238E27FC236}">
                  <a16:creationId xmlns:a16="http://schemas.microsoft.com/office/drawing/2014/main" id="{F6D4360C-5226-4CC2-A109-812DF510B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6" name="Group 895">
              <a:extLst>
                <a:ext uri="{FF2B5EF4-FFF2-40B4-BE49-F238E27FC236}">
                  <a16:creationId xmlns:a16="http://schemas.microsoft.com/office/drawing/2014/main" id="{71143042-758C-43AF-A97C-B7D63B027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897" name="Straight Connector 896">
                <a:extLst>
                  <a:ext uri="{FF2B5EF4-FFF2-40B4-BE49-F238E27FC236}">
                    <a16:creationId xmlns:a16="http://schemas.microsoft.com/office/drawing/2014/main" id="{EF45F6D5-0990-402B-86E4-3FFA333290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Straight Connector 897">
                <a:extLst>
                  <a:ext uri="{FF2B5EF4-FFF2-40B4-BE49-F238E27FC236}">
                    <a16:creationId xmlns:a16="http://schemas.microsoft.com/office/drawing/2014/main" id="{CA63F896-F673-4808-9847-3290BC521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Straight Connector 898">
                <a:extLst>
                  <a:ext uri="{FF2B5EF4-FFF2-40B4-BE49-F238E27FC236}">
                    <a16:creationId xmlns:a16="http://schemas.microsoft.com/office/drawing/2014/main" id="{727B7CC0-2D7E-4864-83B9-BA7FC28EA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0" name="Straight Connector 899">
                <a:extLst>
                  <a:ext uri="{FF2B5EF4-FFF2-40B4-BE49-F238E27FC236}">
                    <a16:creationId xmlns:a16="http://schemas.microsoft.com/office/drawing/2014/main" id="{9C052304-DB27-476B-AFA8-BD7682F26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1" name="Straight Connector 900">
                <a:extLst>
                  <a:ext uri="{FF2B5EF4-FFF2-40B4-BE49-F238E27FC236}">
                    <a16:creationId xmlns:a16="http://schemas.microsoft.com/office/drawing/2014/main" id="{A92951F8-B9F3-4590-AFDE-59A8EACE8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2" name="Straight Connector 901">
                <a:extLst>
                  <a:ext uri="{FF2B5EF4-FFF2-40B4-BE49-F238E27FC236}">
                    <a16:creationId xmlns:a16="http://schemas.microsoft.com/office/drawing/2014/main" id="{1AB35A88-629B-4CF8-8E88-27B47B6E7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3" name="Straight Connector 902">
                <a:extLst>
                  <a:ext uri="{FF2B5EF4-FFF2-40B4-BE49-F238E27FC236}">
                    <a16:creationId xmlns:a16="http://schemas.microsoft.com/office/drawing/2014/main" id="{FFECC77E-4526-4599-A8F7-D39D6BC1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Straight Connector 903">
                <a:extLst>
                  <a:ext uri="{FF2B5EF4-FFF2-40B4-BE49-F238E27FC236}">
                    <a16:creationId xmlns:a16="http://schemas.microsoft.com/office/drawing/2014/main" id="{AE4412F1-F32B-49C5-8970-F94CFEEF0A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Straight Connector 904">
                <a:extLst>
                  <a:ext uri="{FF2B5EF4-FFF2-40B4-BE49-F238E27FC236}">
                    <a16:creationId xmlns:a16="http://schemas.microsoft.com/office/drawing/2014/main" id="{5098ABEA-D561-45BC-8A01-FFA7460E34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Straight Connector 905">
                <a:extLst>
                  <a:ext uri="{FF2B5EF4-FFF2-40B4-BE49-F238E27FC236}">
                    <a16:creationId xmlns:a16="http://schemas.microsoft.com/office/drawing/2014/main" id="{FA9CD9D9-DEDB-486C-ADA4-B2B712EAA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7" name="Straight Connector 906">
                <a:extLst>
                  <a:ext uri="{FF2B5EF4-FFF2-40B4-BE49-F238E27FC236}">
                    <a16:creationId xmlns:a16="http://schemas.microsoft.com/office/drawing/2014/main" id="{72FB09B0-0D8F-40F4-B2DE-A229EC8B1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Straight Connector 907">
                <a:extLst>
                  <a:ext uri="{FF2B5EF4-FFF2-40B4-BE49-F238E27FC236}">
                    <a16:creationId xmlns:a16="http://schemas.microsoft.com/office/drawing/2014/main" id="{7E5227CC-F30E-44CE-B06A-8CDF97E6E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Straight Connector 908">
                <a:extLst>
                  <a:ext uri="{FF2B5EF4-FFF2-40B4-BE49-F238E27FC236}">
                    <a16:creationId xmlns:a16="http://schemas.microsoft.com/office/drawing/2014/main" id="{0A7115AF-CB25-46A8-B470-FFB668CBB5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Straight Connector 909">
                <a:extLst>
                  <a:ext uri="{FF2B5EF4-FFF2-40B4-BE49-F238E27FC236}">
                    <a16:creationId xmlns:a16="http://schemas.microsoft.com/office/drawing/2014/main" id="{CDC4E23D-21D0-4FAF-A904-65688F78A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1" name="Straight Connector 910">
                <a:extLst>
                  <a:ext uri="{FF2B5EF4-FFF2-40B4-BE49-F238E27FC236}">
                    <a16:creationId xmlns:a16="http://schemas.microsoft.com/office/drawing/2014/main" id="{BCEE73AD-62FE-49E3-996D-238B6EAD0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Straight Connector 911">
                <a:extLst>
                  <a:ext uri="{FF2B5EF4-FFF2-40B4-BE49-F238E27FC236}">
                    <a16:creationId xmlns:a16="http://schemas.microsoft.com/office/drawing/2014/main" id="{F44830C9-92A0-4D81-8480-68226E8337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C122A750-9CA2-4958-AD1B-91D5D739F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4" name="Straight Connector 913">
                <a:extLst>
                  <a:ext uri="{FF2B5EF4-FFF2-40B4-BE49-F238E27FC236}">
                    <a16:creationId xmlns:a16="http://schemas.microsoft.com/office/drawing/2014/main" id="{B1F19686-D816-4075-9BC2-E4792413F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id="{85B0CED0-2C33-4F23-86D6-D855082B9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id="{54AD91B0-026C-43CB-A26E-0F4FE5795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Straight Connector 916">
                <a:extLst>
                  <a:ext uri="{FF2B5EF4-FFF2-40B4-BE49-F238E27FC236}">
                    <a16:creationId xmlns:a16="http://schemas.microsoft.com/office/drawing/2014/main" id="{8A5A8161-CE5A-426A-8E7D-88FE124F0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Straight Connector 917">
                <a:extLst>
                  <a:ext uri="{FF2B5EF4-FFF2-40B4-BE49-F238E27FC236}">
                    <a16:creationId xmlns:a16="http://schemas.microsoft.com/office/drawing/2014/main" id="{3E1195E8-E9D6-4449-A1FC-C53993F12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25C823AC-E3CF-4F0E-8C20-99CEBD7044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C4184468-B8BA-4EDD-9D1A-B7F67248C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id="{DB74EE2C-38D7-4587-B35B-CD2FAB7512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Straight Connector 921">
                <a:extLst>
                  <a:ext uri="{FF2B5EF4-FFF2-40B4-BE49-F238E27FC236}">
                    <a16:creationId xmlns:a16="http://schemas.microsoft.com/office/drawing/2014/main" id="{75D1F630-BE7A-4D3B-819B-FAFB4FAE0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id="{F7AF57EB-EF82-42AC-BD04-C10F298FA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Straight Connector 923">
                <a:extLst>
                  <a:ext uri="{FF2B5EF4-FFF2-40B4-BE49-F238E27FC236}">
                    <a16:creationId xmlns:a16="http://schemas.microsoft.com/office/drawing/2014/main" id="{8EDD9EB0-BB53-481D-B22A-4236C4FD1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Straight Connector 924">
                <a:extLst>
                  <a:ext uri="{FF2B5EF4-FFF2-40B4-BE49-F238E27FC236}">
                    <a16:creationId xmlns:a16="http://schemas.microsoft.com/office/drawing/2014/main" id="{99690E1A-C081-4CF2-B888-74279CC42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Straight Connector 925">
                <a:extLst>
                  <a:ext uri="{FF2B5EF4-FFF2-40B4-BE49-F238E27FC236}">
                    <a16:creationId xmlns:a16="http://schemas.microsoft.com/office/drawing/2014/main" id="{E9AC17F0-0388-469A-ACAA-553993A8E3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Straight Connector 926">
                <a:extLst>
                  <a:ext uri="{FF2B5EF4-FFF2-40B4-BE49-F238E27FC236}">
                    <a16:creationId xmlns:a16="http://schemas.microsoft.com/office/drawing/2014/main" id="{ACB86715-ABC0-4431-8CCB-5379346A8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Straight Connector 927">
                <a:extLst>
                  <a:ext uri="{FF2B5EF4-FFF2-40B4-BE49-F238E27FC236}">
                    <a16:creationId xmlns:a16="http://schemas.microsoft.com/office/drawing/2014/main" id="{5F8DB845-071D-4D84-B5C8-C0067F7296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" name="Straight Connector 928">
                <a:extLst>
                  <a:ext uri="{FF2B5EF4-FFF2-40B4-BE49-F238E27FC236}">
                    <a16:creationId xmlns:a16="http://schemas.microsoft.com/office/drawing/2014/main" id="{C9580A67-EF5C-4713-A07A-34EA96CABB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" name="Straight Connector 929">
                <a:extLst>
                  <a:ext uri="{FF2B5EF4-FFF2-40B4-BE49-F238E27FC236}">
                    <a16:creationId xmlns:a16="http://schemas.microsoft.com/office/drawing/2014/main" id="{63DBBEE5-A19D-4D61-8ADB-B9CE891AD0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Straight Connector 930">
                <a:extLst>
                  <a:ext uri="{FF2B5EF4-FFF2-40B4-BE49-F238E27FC236}">
                    <a16:creationId xmlns:a16="http://schemas.microsoft.com/office/drawing/2014/main" id="{9FDD44CF-315C-42FB-92C4-93920F28E7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Straight Connector 931">
                <a:extLst>
                  <a:ext uri="{FF2B5EF4-FFF2-40B4-BE49-F238E27FC236}">
                    <a16:creationId xmlns:a16="http://schemas.microsoft.com/office/drawing/2014/main" id="{C3C9E918-79D3-4512-93DE-1121C5E7B9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Straight Connector 932">
                <a:extLst>
                  <a:ext uri="{FF2B5EF4-FFF2-40B4-BE49-F238E27FC236}">
                    <a16:creationId xmlns:a16="http://schemas.microsoft.com/office/drawing/2014/main" id="{6E15671A-99FE-42DE-830A-BC8B7BE715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Straight Connector 933">
                <a:extLst>
                  <a:ext uri="{FF2B5EF4-FFF2-40B4-BE49-F238E27FC236}">
                    <a16:creationId xmlns:a16="http://schemas.microsoft.com/office/drawing/2014/main" id="{0D2234C8-E6B2-45CE-A80E-BBAAEF18EB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Straight Connector 934">
                <a:extLst>
                  <a:ext uri="{FF2B5EF4-FFF2-40B4-BE49-F238E27FC236}">
                    <a16:creationId xmlns:a16="http://schemas.microsoft.com/office/drawing/2014/main" id="{3BDB90FE-4EC8-43DA-931A-718213EBA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Connector 935">
                <a:extLst>
                  <a:ext uri="{FF2B5EF4-FFF2-40B4-BE49-F238E27FC236}">
                    <a16:creationId xmlns:a16="http://schemas.microsoft.com/office/drawing/2014/main" id="{07E986C7-23D3-4677-9FEA-3308535C3B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Connector 936">
                <a:extLst>
                  <a:ext uri="{FF2B5EF4-FFF2-40B4-BE49-F238E27FC236}">
                    <a16:creationId xmlns:a16="http://schemas.microsoft.com/office/drawing/2014/main" id="{B53DB176-4CF0-49F5-8731-03DCE8656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Connector 937">
                <a:extLst>
                  <a:ext uri="{FF2B5EF4-FFF2-40B4-BE49-F238E27FC236}">
                    <a16:creationId xmlns:a16="http://schemas.microsoft.com/office/drawing/2014/main" id="{206AA562-0996-4E32-AE2D-7CDC038D7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Connector 938">
                <a:extLst>
                  <a:ext uri="{FF2B5EF4-FFF2-40B4-BE49-F238E27FC236}">
                    <a16:creationId xmlns:a16="http://schemas.microsoft.com/office/drawing/2014/main" id="{779EB801-B846-4FA2-ABF8-27EA46A9D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Connector 939">
                <a:extLst>
                  <a:ext uri="{FF2B5EF4-FFF2-40B4-BE49-F238E27FC236}">
                    <a16:creationId xmlns:a16="http://schemas.microsoft.com/office/drawing/2014/main" id="{AAF39C99-3F13-477F-B2EE-E326399BE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Connector 940">
                <a:extLst>
                  <a:ext uri="{FF2B5EF4-FFF2-40B4-BE49-F238E27FC236}">
                    <a16:creationId xmlns:a16="http://schemas.microsoft.com/office/drawing/2014/main" id="{BD47E02F-C783-4A07-9B56-04B17EE6A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Straight Connector 941">
                <a:extLst>
                  <a:ext uri="{FF2B5EF4-FFF2-40B4-BE49-F238E27FC236}">
                    <a16:creationId xmlns:a16="http://schemas.microsoft.com/office/drawing/2014/main" id="{7DDD33B4-5EB7-44BE-B64C-67F21C81C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Straight Connector 942">
                <a:extLst>
                  <a:ext uri="{FF2B5EF4-FFF2-40B4-BE49-F238E27FC236}">
                    <a16:creationId xmlns:a16="http://schemas.microsoft.com/office/drawing/2014/main" id="{41014B22-F4AF-4687-90A5-BEF313085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Straight Connector 943">
                <a:extLst>
                  <a:ext uri="{FF2B5EF4-FFF2-40B4-BE49-F238E27FC236}">
                    <a16:creationId xmlns:a16="http://schemas.microsoft.com/office/drawing/2014/main" id="{AF9C0885-CCC4-4136-ADCF-59A1E7211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Straight Connector 944">
                <a:extLst>
                  <a:ext uri="{FF2B5EF4-FFF2-40B4-BE49-F238E27FC236}">
                    <a16:creationId xmlns:a16="http://schemas.microsoft.com/office/drawing/2014/main" id="{E0CED535-4BDA-46E5-BE57-BFC3FAEBF9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Straight Connector 945">
                <a:extLst>
                  <a:ext uri="{FF2B5EF4-FFF2-40B4-BE49-F238E27FC236}">
                    <a16:creationId xmlns:a16="http://schemas.microsoft.com/office/drawing/2014/main" id="{D4144031-5FC2-45C8-A55A-3ECF44AFB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Straight Connector 946">
                <a:extLst>
                  <a:ext uri="{FF2B5EF4-FFF2-40B4-BE49-F238E27FC236}">
                    <a16:creationId xmlns:a16="http://schemas.microsoft.com/office/drawing/2014/main" id="{24862D56-259E-408C-AD1F-CDEC7368AA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8" name="Straight Connector 947">
                <a:extLst>
                  <a:ext uri="{FF2B5EF4-FFF2-40B4-BE49-F238E27FC236}">
                    <a16:creationId xmlns:a16="http://schemas.microsoft.com/office/drawing/2014/main" id="{026B85E4-6653-4FFC-AFA8-A8D0C54F8A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Straight Connector 948">
                <a:extLst>
                  <a:ext uri="{FF2B5EF4-FFF2-40B4-BE49-F238E27FC236}">
                    <a16:creationId xmlns:a16="http://schemas.microsoft.com/office/drawing/2014/main" id="{741AF38F-97CD-44BE-A079-914577FF2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0" name="Straight Connector 949">
                <a:extLst>
                  <a:ext uri="{FF2B5EF4-FFF2-40B4-BE49-F238E27FC236}">
                    <a16:creationId xmlns:a16="http://schemas.microsoft.com/office/drawing/2014/main" id="{0E5CD4DD-5DF6-4681-B1DF-5B0F20299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1" name="Straight Connector 950">
                <a:extLst>
                  <a:ext uri="{FF2B5EF4-FFF2-40B4-BE49-F238E27FC236}">
                    <a16:creationId xmlns:a16="http://schemas.microsoft.com/office/drawing/2014/main" id="{15069975-2552-4DC3-A2FC-1AEA2158A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Straight Connector 951">
                <a:extLst>
                  <a:ext uri="{FF2B5EF4-FFF2-40B4-BE49-F238E27FC236}">
                    <a16:creationId xmlns:a16="http://schemas.microsoft.com/office/drawing/2014/main" id="{DC918371-E870-4119-B051-C77893B28E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Straight Connector 952">
                <a:extLst>
                  <a:ext uri="{FF2B5EF4-FFF2-40B4-BE49-F238E27FC236}">
                    <a16:creationId xmlns:a16="http://schemas.microsoft.com/office/drawing/2014/main" id="{30E6C0C5-90B9-4DD2-B4A9-A738CCF39C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Straight Connector 953">
                <a:extLst>
                  <a:ext uri="{FF2B5EF4-FFF2-40B4-BE49-F238E27FC236}">
                    <a16:creationId xmlns:a16="http://schemas.microsoft.com/office/drawing/2014/main" id="{0B780211-574F-4D2A-BF67-4E4FBF048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Straight Connector 954">
                <a:extLst>
                  <a:ext uri="{FF2B5EF4-FFF2-40B4-BE49-F238E27FC236}">
                    <a16:creationId xmlns:a16="http://schemas.microsoft.com/office/drawing/2014/main" id="{1BD8EA0D-272F-45D3-AD7D-14E2FCC7E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Straight Connector 955">
                <a:extLst>
                  <a:ext uri="{FF2B5EF4-FFF2-40B4-BE49-F238E27FC236}">
                    <a16:creationId xmlns:a16="http://schemas.microsoft.com/office/drawing/2014/main" id="{85273A52-980C-40E2-8337-166300A2A5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Straight Connector 956">
                <a:extLst>
                  <a:ext uri="{FF2B5EF4-FFF2-40B4-BE49-F238E27FC236}">
                    <a16:creationId xmlns:a16="http://schemas.microsoft.com/office/drawing/2014/main" id="{36C02875-55F3-4482-AD70-2EE3FF8246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8" name="Straight Connector 957">
                <a:extLst>
                  <a:ext uri="{FF2B5EF4-FFF2-40B4-BE49-F238E27FC236}">
                    <a16:creationId xmlns:a16="http://schemas.microsoft.com/office/drawing/2014/main" id="{FB32E058-164C-44EE-B305-8D901B0FCB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9" name="Straight Connector 958">
                <a:extLst>
                  <a:ext uri="{FF2B5EF4-FFF2-40B4-BE49-F238E27FC236}">
                    <a16:creationId xmlns:a16="http://schemas.microsoft.com/office/drawing/2014/main" id="{57736E96-8075-4F5E-8E5E-BDAC9FADA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Straight Connector 959">
                <a:extLst>
                  <a:ext uri="{FF2B5EF4-FFF2-40B4-BE49-F238E27FC236}">
                    <a16:creationId xmlns:a16="http://schemas.microsoft.com/office/drawing/2014/main" id="{E8FCD13A-FF10-415A-9FA9-B529680496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1" name="Straight Connector 960">
                <a:extLst>
                  <a:ext uri="{FF2B5EF4-FFF2-40B4-BE49-F238E27FC236}">
                    <a16:creationId xmlns:a16="http://schemas.microsoft.com/office/drawing/2014/main" id="{A9FB36D0-68BC-4789-BB30-F501D45737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2" name="Straight Connector 961">
                <a:extLst>
                  <a:ext uri="{FF2B5EF4-FFF2-40B4-BE49-F238E27FC236}">
                    <a16:creationId xmlns:a16="http://schemas.microsoft.com/office/drawing/2014/main" id="{33BB585D-96D0-4265-89EB-1A9C80C7B3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3" name="Straight Connector 962">
                <a:extLst>
                  <a:ext uri="{FF2B5EF4-FFF2-40B4-BE49-F238E27FC236}">
                    <a16:creationId xmlns:a16="http://schemas.microsoft.com/office/drawing/2014/main" id="{85E69DAA-05E3-4592-92D1-B85D8057AD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Straight Connector 963">
                <a:extLst>
                  <a:ext uri="{FF2B5EF4-FFF2-40B4-BE49-F238E27FC236}">
                    <a16:creationId xmlns:a16="http://schemas.microsoft.com/office/drawing/2014/main" id="{7A49CCBB-CE21-4AB8-A4CA-4A8AAC7C3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5" name="Straight Connector 964">
                <a:extLst>
                  <a:ext uri="{FF2B5EF4-FFF2-40B4-BE49-F238E27FC236}">
                    <a16:creationId xmlns:a16="http://schemas.microsoft.com/office/drawing/2014/main" id="{CADF9F91-32A1-4038-BB7A-828C84B2D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6" name="Straight Connector 965">
                <a:extLst>
                  <a:ext uri="{FF2B5EF4-FFF2-40B4-BE49-F238E27FC236}">
                    <a16:creationId xmlns:a16="http://schemas.microsoft.com/office/drawing/2014/main" id="{B7B92E8A-F0BC-4D57-96B9-7C10643C7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7" name="Straight Connector 966">
                <a:extLst>
                  <a:ext uri="{FF2B5EF4-FFF2-40B4-BE49-F238E27FC236}">
                    <a16:creationId xmlns:a16="http://schemas.microsoft.com/office/drawing/2014/main" id="{9EFCB507-ED5F-4A0C-B49E-E8CF8A035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8" name="Straight Connector 967">
                <a:extLst>
                  <a:ext uri="{FF2B5EF4-FFF2-40B4-BE49-F238E27FC236}">
                    <a16:creationId xmlns:a16="http://schemas.microsoft.com/office/drawing/2014/main" id="{D2CBD98E-005E-41DC-9A76-AA1F380609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9" name="Straight Connector 968">
                <a:extLst>
                  <a:ext uri="{FF2B5EF4-FFF2-40B4-BE49-F238E27FC236}">
                    <a16:creationId xmlns:a16="http://schemas.microsoft.com/office/drawing/2014/main" id="{8C4E4940-5B6C-4020-81FE-33DB69297D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0" name="Straight Connector 969">
                <a:extLst>
                  <a:ext uri="{FF2B5EF4-FFF2-40B4-BE49-F238E27FC236}">
                    <a16:creationId xmlns:a16="http://schemas.microsoft.com/office/drawing/2014/main" id="{AB02739E-8E33-4A74-8252-80603F70C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1" name="Straight Connector 970">
                <a:extLst>
                  <a:ext uri="{FF2B5EF4-FFF2-40B4-BE49-F238E27FC236}">
                    <a16:creationId xmlns:a16="http://schemas.microsoft.com/office/drawing/2014/main" id="{B0BCFE26-5D1E-42E9-839D-5726C56BE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2" name="Straight Connector 971">
                <a:extLst>
                  <a:ext uri="{FF2B5EF4-FFF2-40B4-BE49-F238E27FC236}">
                    <a16:creationId xmlns:a16="http://schemas.microsoft.com/office/drawing/2014/main" id="{F6C8FD74-B3C0-46E5-BA47-52EFF95749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3" name="Straight Connector 972">
                <a:extLst>
                  <a:ext uri="{FF2B5EF4-FFF2-40B4-BE49-F238E27FC236}">
                    <a16:creationId xmlns:a16="http://schemas.microsoft.com/office/drawing/2014/main" id="{0C86A344-DEC9-47F3-A90D-1960BC927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4" name="Straight Connector 973">
                <a:extLst>
                  <a:ext uri="{FF2B5EF4-FFF2-40B4-BE49-F238E27FC236}">
                    <a16:creationId xmlns:a16="http://schemas.microsoft.com/office/drawing/2014/main" id="{69CB55C8-87B2-4BE3-A6A2-D90000E3A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6" name="Group 975">
            <a:extLst>
              <a:ext uri="{FF2B5EF4-FFF2-40B4-BE49-F238E27FC236}">
                <a16:creationId xmlns:a16="http://schemas.microsoft.com/office/drawing/2014/main" id="{6191F0AD-C720-4E9E-9B1A-9C8A537B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643280" y="-580942"/>
            <a:ext cx="4662812" cy="4052224"/>
            <a:chOff x="5281603" y="104899"/>
            <a:chExt cx="6910397" cy="6005491"/>
          </a:xfrm>
        </p:grpSpPr>
        <p:sp>
          <p:nvSpPr>
            <p:cNvPr id="977" name="Freeform 17">
              <a:extLst>
                <a:ext uri="{FF2B5EF4-FFF2-40B4-BE49-F238E27FC236}">
                  <a16:creationId xmlns:a16="http://schemas.microsoft.com/office/drawing/2014/main" id="{BB5A9845-3ACA-4CDF-8F0E-F681D62A5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78" name="Group 977">
              <a:extLst>
                <a:ext uri="{FF2B5EF4-FFF2-40B4-BE49-F238E27FC236}">
                  <a16:creationId xmlns:a16="http://schemas.microsoft.com/office/drawing/2014/main" id="{FC1F1F73-7ABC-4F79-A342-876B2D81E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979" name="Straight Connector 978">
                <a:extLst>
                  <a:ext uri="{FF2B5EF4-FFF2-40B4-BE49-F238E27FC236}">
                    <a16:creationId xmlns:a16="http://schemas.microsoft.com/office/drawing/2014/main" id="{066E07A7-A8B9-4A11-8B11-7CA574B7A1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0" name="Straight Connector 979">
                <a:extLst>
                  <a:ext uri="{FF2B5EF4-FFF2-40B4-BE49-F238E27FC236}">
                    <a16:creationId xmlns:a16="http://schemas.microsoft.com/office/drawing/2014/main" id="{16788C9C-03FD-4123-8B67-FB1E2CE47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1" name="Straight Connector 980">
                <a:extLst>
                  <a:ext uri="{FF2B5EF4-FFF2-40B4-BE49-F238E27FC236}">
                    <a16:creationId xmlns:a16="http://schemas.microsoft.com/office/drawing/2014/main" id="{FB4DEE61-8FDF-435F-9A6B-90322E34FF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2" name="Straight Connector 981">
                <a:extLst>
                  <a:ext uri="{FF2B5EF4-FFF2-40B4-BE49-F238E27FC236}">
                    <a16:creationId xmlns:a16="http://schemas.microsoft.com/office/drawing/2014/main" id="{CEEAE353-6EB4-436E-9D9C-702B0EC2B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3" name="Straight Connector 982">
                <a:extLst>
                  <a:ext uri="{FF2B5EF4-FFF2-40B4-BE49-F238E27FC236}">
                    <a16:creationId xmlns:a16="http://schemas.microsoft.com/office/drawing/2014/main" id="{88EA36F9-B6F3-407E-B6CD-BB2A79BD7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4" name="Straight Connector 983">
                <a:extLst>
                  <a:ext uri="{FF2B5EF4-FFF2-40B4-BE49-F238E27FC236}">
                    <a16:creationId xmlns:a16="http://schemas.microsoft.com/office/drawing/2014/main" id="{F6014454-46D0-403C-A267-7E8AE36E1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Straight Connector 984">
                <a:extLst>
                  <a:ext uri="{FF2B5EF4-FFF2-40B4-BE49-F238E27FC236}">
                    <a16:creationId xmlns:a16="http://schemas.microsoft.com/office/drawing/2014/main" id="{13C96F4A-ED2D-4A99-A9DC-453A75427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6" name="Straight Connector 985">
                <a:extLst>
                  <a:ext uri="{FF2B5EF4-FFF2-40B4-BE49-F238E27FC236}">
                    <a16:creationId xmlns:a16="http://schemas.microsoft.com/office/drawing/2014/main" id="{1873097A-0FDE-47BA-B389-D16F6B0E01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7" name="Straight Connector 986">
                <a:extLst>
                  <a:ext uri="{FF2B5EF4-FFF2-40B4-BE49-F238E27FC236}">
                    <a16:creationId xmlns:a16="http://schemas.microsoft.com/office/drawing/2014/main" id="{6B6BC893-2000-4112-8529-C45A6B7E6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8" name="Straight Connector 987">
                <a:extLst>
                  <a:ext uri="{FF2B5EF4-FFF2-40B4-BE49-F238E27FC236}">
                    <a16:creationId xmlns:a16="http://schemas.microsoft.com/office/drawing/2014/main" id="{647597FF-250D-4A88-9BF2-28AAE8B54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9" name="Straight Connector 988">
                <a:extLst>
                  <a:ext uri="{FF2B5EF4-FFF2-40B4-BE49-F238E27FC236}">
                    <a16:creationId xmlns:a16="http://schemas.microsoft.com/office/drawing/2014/main" id="{08A8627F-6A72-426F-B60B-FBCEF8E27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0" name="Straight Connector 989">
                <a:extLst>
                  <a:ext uri="{FF2B5EF4-FFF2-40B4-BE49-F238E27FC236}">
                    <a16:creationId xmlns:a16="http://schemas.microsoft.com/office/drawing/2014/main" id="{297EF6A1-1052-4DE5-BA8F-F7BCD2DDE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1" name="Straight Connector 990">
                <a:extLst>
                  <a:ext uri="{FF2B5EF4-FFF2-40B4-BE49-F238E27FC236}">
                    <a16:creationId xmlns:a16="http://schemas.microsoft.com/office/drawing/2014/main" id="{5050F261-9C54-4EEE-B6B9-A233F107D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2" name="Straight Connector 991">
                <a:extLst>
                  <a:ext uri="{FF2B5EF4-FFF2-40B4-BE49-F238E27FC236}">
                    <a16:creationId xmlns:a16="http://schemas.microsoft.com/office/drawing/2014/main" id="{18578ABE-40D8-44AC-9EC4-CE211E859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3" name="Straight Connector 992">
                <a:extLst>
                  <a:ext uri="{FF2B5EF4-FFF2-40B4-BE49-F238E27FC236}">
                    <a16:creationId xmlns:a16="http://schemas.microsoft.com/office/drawing/2014/main" id="{C5537058-9800-4394-BC5D-65603E496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4" name="Straight Connector 993">
                <a:extLst>
                  <a:ext uri="{FF2B5EF4-FFF2-40B4-BE49-F238E27FC236}">
                    <a16:creationId xmlns:a16="http://schemas.microsoft.com/office/drawing/2014/main" id="{8A54A785-F349-468B-B6B7-E4BC4BAEF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5" name="Straight Connector 994">
                <a:extLst>
                  <a:ext uri="{FF2B5EF4-FFF2-40B4-BE49-F238E27FC236}">
                    <a16:creationId xmlns:a16="http://schemas.microsoft.com/office/drawing/2014/main" id="{7792D4DE-5135-462C-9AF3-72ECC55114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6" name="Straight Connector 995">
                <a:extLst>
                  <a:ext uri="{FF2B5EF4-FFF2-40B4-BE49-F238E27FC236}">
                    <a16:creationId xmlns:a16="http://schemas.microsoft.com/office/drawing/2014/main" id="{000BBF14-A6BD-44A2-BBB1-7D8E4A546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7" name="Straight Connector 996">
                <a:extLst>
                  <a:ext uri="{FF2B5EF4-FFF2-40B4-BE49-F238E27FC236}">
                    <a16:creationId xmlns:a16="http://schemas.microsoft.com/office/drawing/2014/main" id="{69B59866-70A6-4217-91FD-6E56DD4C9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8" name="Straight Connector 997">
                <a:extLst>
                  <a:ext uri="{FF2B5EF4-FFF2-40B4-BE49-F238E27FC236}">
                    <a16:creationId xmlns:a16="http://schemas.microsoft.com/office/drawing/2014/main" id="{0E92ACEF-0732-4B5A-A22F-4D2161889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9" name="Straight Connector 998">
                <a:extLst>
                  <a:ext uri="{FF2B5EF4-FFF2-40B4-BE49-F238E27FC236}">
                    <a16:creationId xmlns:a16="http://schemas.microsoft.com/office/drawing/2014/main" id="{34D17BC3-65D0-46DE-B715-53DB58D59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0" name="Straight Connector 999">
                <a:extLst>
                  <a:ext uri="{FF2B5EF4-FFF2-40B4-BE49-F238E27FC236}">
                    <a16:creationId xmlns:a16="http://schemas.microsoft.com/office/drawing/2014/main" id="{FF06A701-0A1F-49FD-AA0B-346D447D9F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1" name="Straight Connector 1000">
                <a:extLst>
                  <a:ext uri="{FF2B5EF4-FFF2-40B4-BE49-F238E27FC236}">
                    <a16:creationId xmlns:a16="http://schemas.microsoft.com/office/drawing/2014/main" id="{8A8694D1-7DCA-46FF-A89A-9133A61C6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2" name="Straight Connector 1001">
                <a:extLst>
                  <a:ext uri="{FF2B5EF4-FFF2-40B4-BE49-F238E27FC236}">
                    <a16:creationId xmlns:a16="http://schemas.microsoft.com/office/drawing/2014/main" id="{77B12B06-3CC5-4F71-8EA3-FCA7A9CB7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3" name="Straight Connector 1002">
                <a:extLst>
                  <a:ext uri="{FF2B5EF4-FFF2-40B4-BE49-F238E27FC236}">
                    <a16:creationId xmlns:a16="http://schemas.microsoft.com/office/drawing/2014/main" id="{C49F5517-E015-41C4-BC97-076F6BE9E9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4" name="Straight Connector 1003">
                <a:extLst>
                  <a:ext uri="{FF2B5EF4-FFF2-40B4-BE49-F238E27FC236}">
                    <a16:creationId xmlns:a16="http://schemas.microsoft.com/office/drawing/2014/main" id="{B2C289BC-09CC-4C4C-8FDB-1E18F38D3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Straight Connector 1004">
                <a:extLst>
                  <a:ext uri="{FF2B5EF4-FFF2-40B4-BE49-F238E27FC236}">
                    <a16:creationId xmlns:a16="http://schemas.microsoft.com/office/drawing/2014/main" id="{477C671B-653A-4E8C-A768-C0BBE506A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6" name="Straight Connector 1005">
                <a:extLst>
                  <a:ext uri="{FF2B5EF4-FFF2-40B4-BE49-F238E27FC236}">
                    <a16:creationId xmlns:a16="http://schemas.microsoft.com/office/drawing/2014/main" id="{23700B49-038C-4F33-96A7-282993064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7" name="Straight Connector 1006">
                <a:extLst>
                  <a:ext uri="{FF2B5EF4-FFF2-40B4-BE49-F238E27FC236}">
                    <a16:creationId xmlns:a16="http://schemas.microsoft.com/office/drawing/2014/main" id="{7F032AD8-9069-4C43-9033-7BF0278F7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8" name="Straight Connector 1007">
                <a:extLst>
                  <a:ext uri="{FF2B5EF4-FFF2-40B4-BE49-F238E27FC236}">
                    <a16:creationId xmlns:a16="http://schemas.microsoft.com/office/drawing/2014/main" id="{B85B7AAA-BB0B-46DC-9DA5-F6A50FA4B1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9" name="Straight Connector 1008">
                <a:extLst>
                  <a:ext uri="{FF2B5EF4-FFF2-40B4-BE49-F238E27FC236}">
                    <a16:creationId xmlns:a16="http://schemas.microsoft.com/office/drawing/2014/main" id="{020430C3-CDA0-4859-8D85-9A4B37DF8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0" name="Straight Connector 1009">
                <a:extLst>
                  <a:ext uri="{FF2B5EF4-FFF2-40B4-BE49-F238E27FC236}">
                    <a16:creationId xmlns:a16="http://schemas.microsoft.com/office/drawing/2014/main" id="{8D831F4E-9351-4E9B-89B7-467DB13F20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1" name="Straight Connector 1010">
                <a:extLst>
                  <a:ext uri="{FF2B5EF4-FFF2-40B4-BE49-F238E27FC236}">
                    <a16:creationId xmlns:a16="http://schemas.microsoft.com/office/drawing/2014/main" id="{98748E92-CD47-476D-93AD-FDA8B0005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2" name="Straight Connector 1011">
                <a:extLst>
                  <a:ext uri="{FF2B5EF4-FFF2-40B4-BE49-F238E27FC236}">
                    <a16:creationId xmlns:a16="http://schemas.microsoft.com/office/drawing/2014/main" id="{980E8134-4223-4A47-9A01-40AE4E813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3" name="Straight Connector 1012">
                <a:extLst>
                  <a:ext uri="{FF2B5EF4-FFF2-40B4-BE49-F238E27FC236}">
                    <a16:creationId xmlns:a16="http://schemas.microsoft.com/office/drawing/2014/main" id="{744BDD2C-AD14-4FC1-8C82-D1669BECC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4" name="Straight Connector 1013">
                <a:extLst>
                  <a:ext uri="{FF2B5EF4-FFF2-40B4-BE49-F238E27FC236}">
                    <a16:creationId xmlns:a16="http://schemas.microsoft.com/office/drawing/2014/main" id="{64567A16-FCD6-4418-9574-3995B12B13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5" name="Straight Connector 1014">
                <a:extLst>
                  <a:ext uri="{FF2B5EF4-FFF2-40B4-BE49-F238E27FC236}">
                    <a16:creationId xmlns:a16="http://schemas.microsoft.com/office/drawing/2014/main" id="{9AA58126-98FE-4C95-A09A-FBDFAA7973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6" name="Straight Connector 1015">
                <a:extLst>
                  <a:ext uri="{FF2B5EF4-FFF2-40B4-BE49-F238E27FC236}">
                    <a16:creationId xmlns:a16="http://schemas.microsoft.com/office/drawing/2014/main" id="{54F61547-264D-4C69-AE76-89B5497FC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7" name="Straight Connector 1016">
                <a:extLst>
                  <a:ext uri="{FF2B5EF4-FFF2-40B4-BE49-F238E27FC236}">
                    <a16:creationId xmlns:a16="http://schemas.microsoft.com/office/drawing/2014/main" id="{9BB0AE43-ADA3-48EC-8CEA-B9A44A5C3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8" name="Straight Connector 1017">
                <a:extLst>
                  <a:ext uri="{FF2B5EF4-FFF2-40B4-BE49-F238E27FC236}">
                    <a16:creationId xmlns:a16="http://schemas.microsoft.com/office/drawing/2014/main" id="{315E9DE5-6616-4550-B31D-909339B23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9" name="Straight Connector 1018">
                <a:extLst>
                  <a:ext uri="{FF2B5EF4-FFF2-40B4-BE49-F238E27FC236}">
                    <a16:creationId xmlns:a16="http://schemas.microsoft.com/office/drawing/2014/main" id="{4A0B24BA-3A17-4ADB-AC89-50C89AB16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0" name="Straight Connector 1019">
                <a:extLst>
                  <a:ext uri="{FF2B5EF4-FFF2-40B4-BE49-F238E27FC236}">
                    <a16:creationId xmlns:a16="http://schemas.microsoft.com/office/drawing/2014/main" id="{C60B08DF-39D4-4FED-8E90-1B8AF0C2B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1" name="Straight Connector 1020">
                <a:extLst>
                  <a:ext uri="{FF2B5EF4-FFF2-40B4-BE49-F238E27FC236}">
                    <a16:creationId xmlns:a16="http://schemas.microsoft.com/office/drawing/2014/main" id="{E03A27FF-C8C7-415F-9BA4-8E64C342EA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2" name="Straight Connector 1021">
                <a:extLst>
                  <a:ext uri="{FF2B5EF4-FFF2-40B4-BE49-F238E27FC236}">
                    <a16:creationId xmlns:a16="http://schemas.microsoft.com/office/drawing/2014/main" id="{9ABDA913-71FD-4826-927C-C0E8D41E2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3" name="Straight Connector 1022">
                <a:extLst>
                  <a:ext uri="{FF2B5EF4-FFF2-40B4-BE49-F238E27FC236}">
                    <a16:creationId xmlns:a16="http://schemas.microsoft.com/office/drawing/2014/main" id="{57A6A8BD-D397-4213-AD6B-E4D0B59953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Straight Connector 1023">
                <a:extLst>
                  <a:ext uri="{FF2B5EF4-FFF2-40B4-BE49-F238E27FC236}">
                    <a16:creationId xmlns:a16="http://schemas.microsoft.com/office/drawing/2014/main" id="{5E30D5A7-42E8-4972-8739-C9268D642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Connector 1024">
                <a:extLst>
                  <a:ext uri="{FF2B5EF4-FFF2-40B4-BE49-F238E27FC236}">
                    <a16:creationId xmlns:a16="http://schemas.microsoft.com/office/drawing/2014/main" id="{A92936C1-14EB-472B-842F-9921DC2E12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Straight Connector 1025">
                <a:extLst>
                  <a:ext uri="{FF2B5EF4-FFF2-40B4-BE49-F238E27FC236}">
                    <a16:creationId xmlns:a16="http://schemas.microsoft.com/office/drawing/2014/main" id="{F64CD999-0C77-4E08-A169-75AF10E2A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>
                <a:extLst>
                  <a:ext uri="{FF2B5EF4-FFF2-40B4-BE49-F238E27FC236}">
                    <a16:creationId xmlns:a16="http://schemas.microsoft.com/office/drawing/2014/main" id="{65CCDBD0-7E08-4DA2-A8E7-C4B838EEA8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Straight Connector 1027">
                <a:extLst>
                  <a:ext uri="{FF2B5EF4-FFF2-40B4-BE49-F238E27FC236}">
                    <a16:creationId xmlns:a16="http://schemas.microsoft.com/office/drawing/2014/main" id="{79216250-F15C-4EF0-BD96-02601887F7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7DE8C460-09C8-4887-9A44-A6E05CEA29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Straight Connector 1029">
                <a:extLst>
                  <a:ext uri="{FF2B5EF4-FFF2-40B4-BE49-F238E27FC236}">
                    <a16:creationId xmlns:a16="http://schemas.microsoft.com/office/drawing/2014/main" id="{45BFC8C1-9B0D-40E6-A5A4-0EE6946FE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Straight Connector 1030">
                <a:extLst>
                  <a:ext uri="{FF2B5EF4-FFF2-40B4-BE49-F238E27FC236}">
                    <a16:creationId xmlns:a16="http://schemas.microsoft.com/office/drawing/2014/main" id="{5A4DEAB9-2D45-40F7-A115-534D3AE130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Straight Connector 1031">
                <a:extLst>
                  <a:ext uri="{FF2B5EF4-FFF2-40B4-BE49-F238E27FC236}">
                    <a16:creationId xmlns:a16="http://schemas.microsoft.com/office/drawing/2014/main" id="{044D516C-8603-4096-B89F-16E5D7D6C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>
                <a:extLst>
                  <a:ext uri="{FF2B5EF4-FFF2-40B4-BE49-F238E27FC236}">
                    <a16:creationId xmlns:a16="http://schemas.microsoft.com/office/drawing/2014/main" id="{71F0C0B6-D1FF-4842-9D71-F9F360D564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>
                <a:extLst>
                  <a:ext uri="{FF2B5EF4-FFF2-40B4-BE49-F238E27FC236}">
                    <a16:creationId xmlns:a16="http://schemas.microsoft.com/office/drawing/2014/main" id="{F7C16E21-459A-46FA-B927-B9A9A35333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Connector 1034">
                <a:extLst>
                  <a:ext uri="{FF2B5EF4-FFF2-40B4-BE49-F238E27FC236}">
                    <a16:creationId xmlns:a16="http://schemas.microsoft.com/office/drawing/2014/main" id="{9FC29217-CA19-4B46-86F5-1053515EB2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5875C3DE-314B-45BE-8C23-EA9D452FDA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>
                <a:extLst>
                  <a:ext uri="{FF2B5EF4-FFF2-40B4-BE49-F238E27FC236}">
                    <a16:creationId xmlns:a16="http://schemas.microsoft.com/office/drawing/2014/main" id="{6F85B899-F3C4-4556-854B-78F90C57A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Straight Connector 1037">
                <a:extLst>
                  <a:ext uri="{FF2B5EF4-FFF2-40B4-BE49-F238E27FC236}">
                    <a16:creationId xmlns:a16="http://schemas.microsoft.com/office/drawing/2014/main" id="{6FD381B4-0957-451B-98B0-5BA77C6E2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Straight Connector 1038">
                <a:extLst>
                  <a:ext uri="{FF2B5EF4-FFF2-40B4-BE49-F238E27FC236}">
                    <a16:creationId xmlns:a16="http://schemas.microsoft.com/office/drawing/2014/main" id="{AD64D872-D788-4DA9-B4AE-2874D52F8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Straight Connector 1039">
                <a:extLst>
                  <a:ext uri="{FF2B5EF4-FFF2-40B4-BE49-F238E27FC236}">
                    <a16:creationId xmlns:a16="http://schemas.microsoft.com/office/drawing/2014/main" id="{D89F8248-B8BD-4622-BE3A-DEDCFEDE5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28ADBAB7-EC82-4518-85AE-65119D1A8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CE69525B-0F79-47DF-AF24-8527E1366D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Straight Connector 1042">
                <a:extLst>
                  <a:ext uri="{FF2B5EF4-FFF2-40B4-BE49-F238E27FC236}">
                    <a16:creationId xmlns:a16="http://schemas.microsoft.com/office/drawing/2014/main" id="{B4877CF2-206E-4EB6-97BF-C9DA57033E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Straight Connector 1043">
                <a:extLst>
                  <a:ext uri="{FF2B5EF4-FFF2-40B4-BE49-F238E27FC236}">
                    <a16:creationId xmlns:a16="http://schemas.microsoft.com/office/drawing/2014/main" id="{B577180A-D57A-4020-8F6F-F5DEE8CDC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Straight Connector 1044">
                <a:extLst>
                  <a:ext uri="{FF2B5EF4-FFF2-40B4-BE49-F238E27FC236}">
                    <a16:creationId xmlns:a16="http://schemas.microsoft.com/office/drawing/2014/main" id="{E60A6B6D-736D-4AF8-BD15-81CD7410E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6" name="Straight Connector 1045">
                <a:extLst>
                  <a:ext uri="{FF2B5EF4-FFF2-40B4-BE49-F238E27FC236}">
                    <a16:creationId xmlns:a16="http://schemas.microsoft.com/office/drawing/2014/main" id="{C1F97AB2-5AD8-4616-9F86-FE765143B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Straight Connector 1046">
                <a:extLst>
                  <a:ext uri="{FF2B5EF4-FFF2-40B4-BE49-F238E27FC236}">
                    <a16:creationId xmlns:a16="http://schemas.microsoft.com/office/drawing/2014/main" id="{ACA444D5-80DD-4760-B4EE-6C23CA444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8" name="Straight Connector 1047">
                <a:extLst>
                  <a:ext uri="{FF2B5EF4-FFF2-40B4-BE49-F238E27FC236}">
                    <a16:creationId xmlns:a16="http://schemas.microsoft.com/office/drawing/2014/main" id="{00515E3E-4E7F-4B1E-B9CF-E918852FD6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Straight Connector 1048">
                <a:extLst>
                  <a:ext uri="{FF2B5EF4-FFF2-40B4-BE49-F238E27FC236}">
                    <a16:creationId xmlns:a16="http://schemas.microsoft.com/office/drawing/2014/main" id="{2038EA72-0798-4E79-B412-FA603E87F0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93E9084A-6F15-4DB1-AF7C-EE14898DF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3D1A7182-8DB0-4A4A-A1EA-62B0955AF3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E4A6A125-7133-4A58-91C2-E091460D8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Connector 1052">
                <a:extLst>
                  <a:ext uri="{FF2B5EF4-FFF2-40B4-BE49-F238E27FC236}">
                    <a16:creationId xmlns:a16="http://schemas.microsoft.com/office/drawing/2014/main" id="{4BFF675B-560B-4AB6-9EF0-489C47D9FA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616905A4-890A-41C7-85F7-3C064C8D3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354AD671-7BE2-460C-ADD8-00E4595D78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C9D949C4-C239-4981-B5FD-4022F4848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9E98D82-B17C-4068-AC11-9335287C19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" t="-625" r="42809" b="621"/>
          <a:stretch/>
        </p:blipFill>
        <p:spPr>
          <a:xfrm>
            <a:off x="5675741" y="485876"/>
            <a:ext cx="1955786" cy="1955787"/>
          </a:xfrm>
          <a:custGeom>
            <a:avLst/>
            <a:gdLst>
              <a:gd name="connsiteX0" fmla="*/ 1425981 w 2851962"/>
              <a:gd name="connsiteY0" fmla="*/ 0 h 2851962"/>
              <a:gd name="connsiteX1" fmla="*/ 2851962 w 2851962"/>
              <a:gd name="connsiteY1" fmla="*/ 1425981 h 2851962"/>
              <a:gd name="connsiteX2" fmla="*/ 1425981 w 2851962"/>
              <a:gd name="connsiteY2" fmla="*/ 2851962 h 2851962"/>
              <a:gd name="connsiteX3" fmla="*/ 0 w 2851962"/>
              <a:gd name="connsiteY3" fmla="*/ 1425981 h 2851962"/>
              <a:gd name="connsiteX4" fmla="*/ 1425981 w 2851962"/>
              <a:gd name="connsiteY4" fmla="*/ 0 h 285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373CF-3272-4A85-95B0-9A5C20A3F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3332" r="7832" b="7104"/>
          <a:stretch/>
        </p:blipFill>
        <p:spPr>
          <a:xfrm>
            <a:off x="5998438" y="2732176"/>
            <a:ext cx="2902538" cy="2902537"/>
          </a:xfrm>
          <a:custGeom>
            <a:avLst/>
            <a:gdLst>
              <a:gd name="connsiteX0" fmla="*/ 1425981 w 2851962"/>
              <a:gd name="connsiteY0" fmla="*/ 0 h 2851962"/>
              <a:gd name="connsiteX1" fmla="*/ 2851962 w 2851962"/>
              <a:gd name="connsiteY1" fmla="*/ 1425981 h 2851962"/>
              <a:gd name="connsiteX2" fmla="*/ 1425981 w 2851962"/>
              <a:gd name="connsiteY2" fmla="*/ 2851962 h 2851962"/>
              <a:gd name="connsiteX3" fmla="*/ 0 w 2851962"/>
              <a:gd name="connsiteY3" fmla="*/ 1425981 h 2851962"/>
              <a:gd name="connsiteX4" fmla="*/ 1425981 w 2851962"/>
              <a:gd name="connsiteY4" fmla="*/ 0 h 285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CF6D75-6340-46D8-8AB2-FE3BA1317C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10051" r="1574" b="7646"/>
          <a:stretch/>
        </p:blipFill>
        <p:spPr>
          <a:xfrm>
            <a:off x="8267683" y="2490"/>
            <a:ext cx="3920658" cy="3269097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89" name="Content Placeholder 2">
            <a:extLst>
              <a:ext uri="{FF2B5EF4-FFF2-40B4-BE49-F238E27FC236}">
                <a16:creationId xmlns:a16="http://schemas.microsoft.com/office/drawing/2014/main" id="{C3954D60-299D-45BA-B84B-33C0915003EC}"/>
              </a:ext>
            </a:extLst>
          </p:cNvPr>
          <p:cNvSpPr txBox="1">
            <a:spLocks/>
          </p:cNvSpPr>
          <p:nvPr/>
        </p:nvSpPr>
        <p:spPr>
          <a:xfrm>
            <a:off x="705359" y="2024942"/>
            <a:ext cx="5477105" cy="478372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Automatic operations that are used to affect a mesh</a:t>
            </a:r>
          </a:p>
          <a:p>
            <a:r>
              <a:rPr lang="en-US" sz="3200" dirty="0"/>
              <a:t>Commonly used modifiers:</a:t>
            </a:r>
          </a:p>
          <a:p>
            <a:pPr lvl="1"/>
            <a:r>
              <a:rPr lang="en-US" sz="3000" dirty="0"/>
              <a:t>Subsurface, Bevel, Array, Solidify, Mirror, Boolean </a:t>
            </a:r>
          </a:p>
          <a:p>
            <a:r>
              <a:rPr lang="en-US" sz="3200" dirty="0"/>
              <a:t>Can be layered to produce interesting effects</a:t>
            </a:r>
          </a:p>
          <a:p>
            <a:r>
              <a:rPr lang="en-US" sz="3200" dirty="0"/>
              <a:t>Can result in way too many polygons or bad topology</a:t>
            </a:r>
          </a:p>
        </p:txBody>
      </p:sp>
      <p:sp>
        <p:nvSpPr>
          <p:cNvPr id="771" name="Title 1">
            <a:extLst>
              <a:ext uri="{FF2B5EF4-FFF2-40B4-BE49-F238E27FC236}">
                <a16:creationId xmlns:a16="http://schemas.microsoft.com/office/drawing/2014/main" id="{25145F20-04DC-41C0-88A1-B8F751A0D007}"/>
              </a:ext>
            </a:extLst>
          </p:cNvPr>
          <p:cNvSpPr txBox="1">
            <a:spLocks/>
          </p:cNvSpPr>
          <p:nvPr/>
        </p:nvSpPr>
        <p:spPr>
          <a:xfrm>
            <a:off x="253588" y="609609"/>
            <a:ext cx="5526462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cap="none" dirty="0"/>
              <a:t>Modifiers</a:t>
            </a:r>
            <a:endParaRPr lang="en-CA" sz="4800" cap="non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9FD715-E2BB-4C1B-8459-C84E97D99B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13136" r="-384" b="-15450"/>
          <a:stretch/>
        </p:blipFill>
        <p:spPr>
          <a:xfrm>
            <a:off x="8870875" y="4128412"/>
            <a:ext cx="3697373" cy="360269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5965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oup 396">
            <a:extLst>
              <a:ext uri="{FF2B5EF4-FFF2-40B4-BE49-F238E27FC236}">
                <a16:creationId xmlns:a16="http://schemas.microsoft.com/office/drawing/2014/main" id="{71916EB9-2993-4A28-BD3C-F509E4A18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5310">
            <a:off x="5543259" y="331783"/>
            <a:ext cx="1972986" cy="1714626"/>
            <a:chOff x="5281603" y="104899"/>
            <a:chExt cx="6910397" cy="6005491"/>
          </a:xfrm>
        </p:grpSpPr>
        <p:sp>
          <p:nvSpPr>
            <p:cNvPr id="398" name="Freeform 267">
              <a:extLst>
                <a:ext uri="{FF2B5EF4-FFF2-40B4-BE49-F238E27FC236}">
                  <a16:creationId xmlns:a16="http://schemas.microsoft.com/office/drawing/2014/main" id="{68C9F252-C33E-4D9D-89A9-29C71202C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820E27CE-CCF2-4A56-8EE6-56D7776D3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280382FE-22DF-4A28-9E18-18DF0B98DD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1E1CA71-1F75-4CC2-A04C-F5469D3E7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27E93F71-2CD6-4E95-929F-A37A04E90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11D4D4AB-D40F-4366-87D4-14140A8DC0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34C2C7D6-CCA9-455E-A2B4-950CF60E6D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F8F49D09-5255-4576-AA26-3047912100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5ABBE43B-5C15-4092-8397-F2EE0D6EE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37BE7213-1F74-43F3-B30E-3A3BBBB37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D37C6D0F-4E5D-43F3-9271-C9BEB47EC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D707BC88-122E-4904-AA15-DC64CB473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1132BDCA-81AF-4984-9FED-3B7F0A6E7B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48258699-45E9-4DF2-98B9-413E4AF7EA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8E35C4B6-6EA7-46D1-A77C-0A43EB7060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C858FB89-435A-421D-8569-40E836F9B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B038B114-A273-47EA-B808-D40DF6A87B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10C3AFFB-4ABE-4CDD-9D15-D3A1E034A7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82D2AC70-77E2-4E47-8819-AE98F45F20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23B98B88-092B-40F1-83AF-EF05FE90C6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44E156B4-07C7-4693-BE8A-6474C8382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55062320-E086-4A55-AC85-B47125E46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3D4C6582-EB0A-4797-B783-9FDB444780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E43BCB88-1F09-40B4-877B-7F1DB19D2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11CEDE52-1DBA-46CB-B162-483FA1236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F4EAC206-5CBE-4294-BCB3-B6BB8365FD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F68EC73D-68E6-4D01-994D-D79A158F79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B83BF9F4-A2DC-4BB4-AB2C-5D5A8C630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7CDFD330-651C-4E2D-B43C-673055996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0B02860E-DE31-4D1D-9814-84634B061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BF2B2203-67C0-421E-B730-5442C7FC5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DC81C27A-0E22-4AE4-9DC6-BA282A8DCF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796C7698-2E0B-4EB3-BD5B-4466A8FB5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2B9E4CCE-BD05-4EB3-89A6-5D657EDF7C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668E1002-3777-49D4-8287-79A6EA105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DEC9682F-6679-4064-93F6-629EADCDA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1C305438-8571-46ED-AD5E-7C7EC2EAF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4AF15B4E-ED23-4114-8624-AA4E39E54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842EABB4-278D-4444-88C0-4A46BB353B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7646E931-2EB7-4ACA-B157-D0A94A6CC8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47DEB787-3410-495B-9CE9-34B2C45B4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14554FCB-2FCB-4262-90EC-26A76CE777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B532B4D5-1FD8-4D61-9006-4FB87DBEA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EC0A07D9-D524-4DAD-9C9B-D017A3478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826263BD-284E-4554-A24C-B67027943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E41829ED-6190-46C7-9DF5-D6428A87E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Straight Connector 776">
                <a:extLst>
                  <a:ext uri="{FF2B5EF4-FFF2-40B4-BE49-F238E27FC236}">
                    <a16:creationId xmlns:a16="http://schemas.microsoft.com/office/drawing/2014/main" id="{73AF3AA5-A1DA-43EF-94BC-6201541B88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Straight Connector 777">
                <a:extLst>
                  <a:ext uri="{FF2B5EF4-FFF2-40B4-BE49-F238E27FC236}">
                    <a16:creationId xmlns:a16="http://schemas.microsoft.com/office/drawing/2014/main" id="{FDD8BF8E-408E-4CBD-8A16-F6C48B5F9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9" name="Straight Connector 778">
                <a:extLst>
                  <a:ext uri="{FF2B5EF4-FFF2-40B4-BE49-F238E27FC236}">
                    <a16:creationId xmlns:a16="http://schemas.microsoft.com/office/drawing/2014/main" id="{C2F5A71F-B7DE-4473-9726-3DDE4B1D9A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0" name="Straight Connector 779">
                <a:extLst>
                  <a:ext uri="{FF2B5EF4-FFF2-40B4-BE49-F238E27FC236}">
                    <a16:creationId xmlns:a16="http://schemas.microsoft.com/office/drawing/2014/main" id="{CE6C478E-120B-4F22-807F-FE8D78AE10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1" name="Straight Connector 780">
                <a:extLst>
                  <a:ext uri="{FF2B5EF4-FFF2-40B4-BE49-F238E27FC236}">
                    <a16:creationId xmlns:a16="http://schemas.microsoft.com/office/drawing/2014/main" id="{A77BC7E5-76F8-4173-90C6-748A0B10FC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2" name="Straight Connector 781">
                <a:extLst>
                  <a:ext uri="{FF2B5EF4-FFF2-40B4-BE49-F238E27FC236}">
                    <a16:creationId xmlns:a16="http://schemas.microsoft.com/office/drawing/2014/main" id="{4DB73477-1282-48F5-AF98-FBAED0A73C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3" name="Straight Connector 782">
                <a:extLst>
                  <a:ext uri="{FF2B5EF4-FFF2-40B4-BE49-F238E27FC236}">
                    <a16:creationId xmlns:a16="http://schemas.microsoft.com/office/drawing/2014/main" id="{87481F57-CDDC-4607-8526-EDFC8B249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4" name="Straight Connector 783">
                <a:extLst>
                  <a:ext uri="{FF2B5EF4-FFF2-40B4-BE49-F238E27FC236}">
                    <a16:creationId xmlns:a16="http://schemas.microsoft.com/office/drawing/2014/main" id="{21B9223D-EFC9-4152-850B-08E154E911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5" name="Straight Connector 784">
                <a:extLst>
                  <a:ext uri="{FF2B5EF4-FFF2-40B4-BE49-F238E27FC236}">
                    <a16:creationId xmlns:a16="http://schemas.microsoft.com/office/drawing/2014/main" id="{8269E02D-6469-428E-BF24-6CDC65C42C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6" name="Straight Connector 785">
                <a:extLst>
                  <a:ext uri="{FF2B5EF4-FFF2-40B4-BE49-F238E27FC236}">
                    <a16:creationId xmlns:a16="http://schemas.microsoft.com/office/drawing/2014/main" id="{8E21E2EE-3BB1-4047-ACA2-A3C5C65D28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7" name="Straight Connector 786">
                <a:extLst>
                  <a:ext uri="{FF2B5EF4-FFF2-40B4-BE49-F238E27FC236}">
                    <a16:creationId xmlns:a16="http://schemas.microsoft.com/office/drawing/2014/main" id="{ED163CA9-710E-4EED-A788-2101F338F0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Straight Connector 787">
                <a:extLst>
                  <a:ext uri="{FF2B5EF4-FFF2-40B4-BE49-F238E27FC236}">
                    <a16:creationId xmlns:a16="http://schemas.microsoft.com/office/drawing/2014/main" id="{AD0BBC0A-86F2-4F24-9FD6-24DA772F4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9" name="Straight Connector 788">
                <a:extLst>
                  <a:ext uri="{FF2B5EF4-FFF2-40B4-BE49-F238E27FC236}">
                    <a16:creationId xmlns:a16="http://schemas.microsoft.com/office/drawing/2014/main" id="{AD70A49C-EF11-4EF2-BFAE-B80EA5B3A4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0" name="Straight Connector 789">
                <a:extLst>
                  <a:ext uri="{FF2B5EF4-FFF2-40B4-BE49-F238E27FC236}">
                    <a16:creationId xmlns:a16="http://schemas.microsoft.com/office/drawing/2014/main" id="{A06BF5D9-1663-4A67-BB15-1C58CFA77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1" name="Straight Connector 790">
                <a:extLst>
                  <a:ext uri="{FF2B5EF4-FFF2-40B4-BE49-F238E27FC236}">
                    <a16:creationId xmlns:a16="http://schemas.microsoft.com/office/drawing/2014/main" id="{9CAFEF6B-14D7-4260-9860-8BB499A493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3167A90B-062B-42FF-A167-6F09D77458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3" name="Straight Connector 792">
                <a:extLst>
                  <a:ext uri="{FF2B5EF4-FFF2-40B4-BE49-F238E27FC236}">
                    <a16:creationId xmlns:a16="http://schemas.microsoft.com/office/drawing/2014/main" id="{674F8228-3BB9-4418-81B6-36478D2E3C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4" name="Straight Connector 793">
                <a:extLst>
                  <a:ext uri="{FF2B5EF4-FFF2-40B4-BE49-F238E27FC236}">
                    <a16:creationId xmlns:a16="http://schemas.microsoft.com/office/drawing/2014/main" id="{C98F3879-57E1-4FD3-9664-ACC502D9FD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5" name="Straight Connector 794">
                <a:extLst>
                  <a:ext uri="{FF2B5EF4-FFF2-40B4-BE49-F238E27FC236}">
                    <a16:creationId xmlns:a16="http://schemas.microsoft.com/office/drawing/2014/main" id="{42E24A83-1E83-4A8F-A3BB-4D9B2601C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6" name="Straight Connector 795">
                <a:extLst>
                  <a:ext uri="{FF2B5EF4-FFF2-40B4-BE49-F238E27FC236}">
                    <a16:creationId xmlns:a16="http://schemas.microsoft.com/office/drawing/2014/main" id="{3A76F6C4-6952-438D-9E6E-98BC6CE58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7" name="Straight Connector 796">
                <a:extLst>
                  <a:ext uri="{FF2B5EF4-FFF2-40B4-BE49-F238E27FC236}">
                    <a16:creationId xmlns:a16="http://schemas.microsoft.com/office/drawing/2014/main" id="{A05BEC62-1C92-4593-962B-C54BD944E4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8" name="Straight Connector 797">
                <a:extLst>
                  <a:ext uri="{FF2B5EF4-FFF2-40B4-BE49-F238E27FC236}">
                    <a16:creationId xmlns:a16="http://schemas.microsoft.com/office/drawing/2014/main" id="{C8615AD1-5421-416F-A4D4-6956C3B2AC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FC466A0F-A8C2-43CF-8701-FE4C8F2BF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0" name="Straight Connector 799">
                <a:extLst>
                  <a:ext uri="{FF2B5EF4-FFF2-40B4-BE49-F238E27FC236}">
                    <a16:creationId xmlns:a16="http://schemas.microsoft.com/office/drawing/2014/main" id="{0A668953-3447-4870-8105-2CCE9B06A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8F4264AA-B924-4ADE-BB7A-2DE6AD274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2" name="Straight Connector 801">
                <a:extLst>
                  <a:ext uri="{FF2B5EF4-FFF2-40B4-BE49-F238E27FC236}">
                    <a16:creationId xmlns:a16="http://schemas.microsoft.com/office/drawing/2014/main" id="{C43ABEF4-4632-442E-B63C-7366546EE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3" name="Straight Connector 802">
                <a:extLst>
                  <a:ext uri="{FF2B5EF4-FFF2-40B4-BE49-F238E27FC236}">
                    <a16:creationId xmlns:a16="http://schemas.microsoft.com/office/drawing/2014/main" id="{F8560FE6-736C-4255-B7E8-FF0D1ECE4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4" name="Straight Connector 803">
                <a:extLst>
                  <a:ext uri="{FF2B5EF4-FFF2-40B4-BE49-F238E27FC236}">
                    <a16:creationId xmlns:a16="http://schemas.microsoft.com/office/drawing/2014/main" id="{960865E5-6FC1-453A-B022-58D5D20FD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5" name="Straight Connector 804">
                <a:extLst>
                  <a:ext uri="{FF2B5EF4-FFF2-40B4-BE49-F238E27FC236}">
                    <a16:creationId xmlns:a16="http://schemas.microsoft.com/office/drawing/2014/main" id="{F54DFF81-B50B-408D-AC3A-0D8358A4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6" name="Straight Connector 805">
                <a:extLst>
                  <a:ext uri="{FF2B5EF4-FFF2-40B4-BE49-F238E27FC236}">
                    <a16:creationId xmlns:a16="http://schemas.microsoft.com/office/drawing/2014/main" id="{F3AB2AE8-5E1B-427C-9752-710CF6267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7" name="Straight Connector 806">
                <a:extLst>
                  <a:ext uri="{FF2B5EF4-FFF2-40B4-BE49-F238E27FC236}">
                    <a16:creationId xmlns:a16="http://schemas.microsoft.com/office/drawing/2014/main" id="{77DCA7C7-6525-409C-BB4A-781E2EAD2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Connector 807">
                <a:extLst>
                  <a:ext uri="{FF2B5EF4-FFF2-40B4-BE49-F238E27FC236}">
                    <a16:creationId xmlns:a16="http://schemas.microsoft.com/office/drawing/2014/main" id="{4C4B6460-EC37-455C-A7F0-1FFB954771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9" name="Straight Connector 808">
                <a:extLst>
                  <a:ext uri="{FF2B5EF4-FFF2-40B4-BE49-F238E27FC236}">
                    <a16:creationId xmlns:a16="http://schemas.microsoft.com/office/drawing/2014/main" id="{7835FD8D-189B-4DBF-9331-5B63456DB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0" name="Straight Connector 809">
                <a:extLst>
                  <a:ext uri="{FF2B5EF4-FFF2-40B4-BE49-F238E27FC236}">
                    <a16:creationId xmlns:a16="http://schemas.microsoft.com/office/drawing/2014/main" id="{7205E40C-D7A1-4A5A-B706-74E8B829D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2" name="Group 811">
            <a:extLst>
              <a:ext uri="{FF2B5EF4-FFF2-40B4-BE49-F238E27FC236}">
                <a16:creationId xmlns:a16="http://schemas.microsoft.com/office/drawing/2014/main" id="{B2347F19-25D3-4479-BD08-0070E8D6C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813" name="Freeform 98">
              <a:extLst>
                <a:ext uri="{FF2B5EF4-FFF2-40B4-BE49-F238E27FC236}">
                  <a16:creationId xmlns:a16="http://schemas.microsoft.com/office/drawing/2014/main" id="{2FEDD424-ECF8-4BE4-B455-5660ACF31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4" name="Group 813">
              <a:extLst>
                <a:ext uri="{FF2B5EF4-FFF2-40B4-BE49-F238E27FC236}">
                  <a16:creationId xmlns:a16="http://schemas.microsoft.com/office/drawing/2014/main" id="{53395919-480A-4AED-8762-FE010FCE0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815" name="Straight Connector 814">
                <a:extLst>
                  <a:ext uri="{FF2B5EF4-FFF2-40B4-BE49-F238E27FC236}">
                    <a16:creationId xmlns:a16="http://schemas.microsoft.com/office/drawing/2014/main" id="{D42A908A-0313-4789-BED7-5F0DC48CF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6" name="Straight Connector 815">
                <a:extLst>
                  <a:ext uri="{FF2B5EF4-FFF2-40B4-BE49-F238E27FC236}">
                    <a16:creationId xmlns:a16="http://schemas.microsoft.com/office/drawing/2014/main" id="{9329C319-928A-41DF-AAD8-192F68311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7" name="Straight Connector 816">
                <a:extLst>
                  <a:ext uri="{FF2B5EF4-FFF2-40B4-BE49-F238E27FC236}">
                    <a16:creationId xmlns:a16="http://schemas.microsoft.com/office/drawing/2014/main" id="{31BC2E3B-06A6-4B53-88C6-60F9508B23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Straight Connector 817">
                <a:extLst>
                  <a:ext uri="{FF2B5EF4-FFF2-40B4-BE49-F238E27FC236}">
                    <a16:creationId xmlns:a16="http://schemas.microsoft.com/office/drawing/2014/main" id="{92A5E27D-29D6-4F3C-9B42-C4CD79A496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Straight Connector 818">
                <a:extLst>
                  <a:ext uri="{FF2B5EF4-FFF2-40B4-BE49-F238E27FC236}">
                    <a16:creationId xmlns:a16="http://schemas.microsoft.com/office/drawing/2014/main" id="{5E918645-ADBD-4FBE-9125-FC963DA30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Straight Connector 819">
                <a:extLst>
                  <a:ext uri="{FF2B5EF4-FFF2-40B4-BE49-F238E27FC236}">
                    <a16:creationId xmlns:a16="http://schemas.microsoft.com/office/drawing/2014/main" id="{4189719D-E41B-4537-ACBB-2B15156B1B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Straight Connector 820">
                <a:extLst>
                  <a:ext uri="{FF2B5EF4-FFF2-40B4-BE49-F238E27FC236}">
                    <a16:creationId xmlns:a16="http://schemas.microsoft.com/office/drawing/2014/main" id="{D8A39D42-7904-45EA-94A1-452BEDCC9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Connector 821">
                <a:extLst>
                  <a:ext uri="{FF2B5EF4-FFF2-40B4-BE49-F238E27FC236}">
                    <a16:creationId xmlns:a16="http://schemas.microsoft.com/office/drawing/2014/main" id="{5F86641C-01DF-4424-A4E0-8AC46C1CC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Straight Connector 822">
                <a:extLst>
                  <a:ext uri="{FF2B5EF4-FFF2-40B4-BE49-F238E27FC236}">
                    <a16:creationId xmlns:a16="http://schemas.microsoft.com/office/drawing/2014/main" id="{3E0DB12C-C1EB-431A-8F69-16AF768A8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4" name="Straight Connector 823">
                <a:extLst>
                  <a:ext uri="{FF2B5EF4-FFF2-40B4-BE49-F238E27FC236}">
                    <a16:creationId xmlns:a16="http://schemas.microsoft.com/office/drawing/2014/main" id="{BAA9FDEC-D683-44B7-B850-3D8D70CD8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" name="Straight Connector 824">
                <a:extLst>
                  <a:ext uri="{FF2B5EF4-FFF2-40B4-BE49-F238E27FC236}">
                    <a16:creationId xmlns:a16="http://schemas.microsoft.com/office/drawing/2014/main" id="{D2CDDD1D-A217-4662-8C60-CA94B58A69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6" name="Straight Connector 825">
                <a:extLst>
                  <a:ext uri="{FF2B5EF4-FFF2-40B4-BE49-F238E27FC236}">
                    <a16:creationId xmlns:a16="http://schemas.microsoft.com/office/drawing/2014/main" id="{40982A69-39A2-4CB7-A7B7-537CCA5BBA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7" name="Straight Connector 826">
                <a:extLst>
                  <a:ext uri="{FF2B5EF4-FFF2-40B4-BE49-F238E27FC236}">
                    <a16:creationId xmlns:a16="http://schemas.microsoft.com/office/drawing/2014/main" id="{86DA7B0D-D68A-42B3-8493-B3591625D2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8" name="Straight Connector 827">
                <a:extLst>
                  <a:ext uri="{FF2B5EF4-FFF2-40B4-BE49-F238E27FC236}">
                    <a16:creationId xmlns:a16="http://schemas.microsoft.com/office/drawing/2014/main" id="{1E8396E6-0D76-4AB0-AB88-5642627A6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9" name="Straight Connector 828">
                <a:extLst>
                  <a:ext uri="{FF2B5EF4-FFF2-40B4-BE49-F238E27FC236}">
                    <a16:creationId xmlns:a16="http://schemas.microsoft.com/office/drawing/2014/main" id="{28C59E9E-60C9-4777-8A93-1A9A4D952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0" name="Straight Connector 829">
                <a:extLst>
                  <a:ext uri="{FF2B5EF4-FFF2-40B4-BE49-F238E27FC236}">
                    <a16:creationId xmlns:a16="http://schemas.microsoft.com/office/drawing/2014/main" id="{A5165D84-A940-426B-9F2B-3CA05E3F8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Straight Connector 830">
                <a:extLst>
                  <a:ext uri="{FF2B5EF4-FFF2-40B4-BE49-F238E27FC236}">
                    <a16:creationId xmlns:a16="http://schemas.microsoft.com/office/drawing/2014/main" id="{CDEAF07B-DC40-47D6-94F0-F4A246AEF6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Straight Connector 831">
                <a:extLst>
                  <a:ext uri="{FF2B5EF4-FFF2-40B4-BE49-F238E27FC236}">
                    <a16:creationId xmlns:a16="http://schemas.microsoft.com/office/drawing/2014/main" id="{78816FCA-973E-41CF-B4C3-F56E475001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Straight Connector 832">
                <a:extLst>
                  <a:ext uri="{FF2B5EF4-FFF2-40B4-BE49-F238E27FC236}">
                    <a16:creationId xmlns:a16="http://schemas.microsoft.com/office/drawing/2014/main" id="{188FC69A-2CB5-4793-834F-4FCD6C7AEE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Straight Connector 833">
                <a:extLst>
                  <a:ext uri="{FF2B5EF4-FFF2-40B4-BE49-F238E27FC236}">
                    <a16:creationId xmlns:a16="http://schemas.microsoft.com/office/drawing/2014/main" id="{1DC8F704-75B4-416D-B151-B1BEC7F3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Straight Connector 834">
                <a:extLst>
                  <a:ext uri="{FF2B5EF4-FFF2-40B4-BE49-F238E27FC236}">
                    <a16:creationId xmlns:a16="http://schemas.microsoft.com/office/drawing/2014/main" id="{12447E86-5613-4D02-ACFA-18AEF6916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Straight Connector 835">
                <a:extLst>
                  <a:ext uri="{FF2B5EF4-FFF2-40B4-BE49-F238E27FC236}">
                    <a16:creationId xmlns:a16="http://schemas.microsoft.com/office/drawing/2014/main" id="{F924CF0F-E419-4E9B-A600-32E313719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Straight Connector 836">
                <a:extLst>
                  <a:ext uri="{FF2B5EF4-FFF2-40B4-BE49-F238E27FC236}">
                    <a16:creationId xmlns:a16="http://schemas.microsoft.com/office/drawing/2014/main" id="{11E6A985-1D5E-4E21-97CA-D86D42E800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Straight Connector 837">
                <a:extLst>
                  <a:ext uri="{FF2B5EF4-FFF2-40B4-BE49-F238E27FC236}">
                    <a16:creationId xmlns:a16="http://schemas.microsoft.com/office/drawing/2014/main" id="{D10784A5-CCBE-4DF3-9CE7-2AE9C6C07C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Straight Connector 838">
                <a:extLst>
                  <a:ext uri="{FF2B5EF4-FFF2-40B4-BE49-F238E27FC236}">
                    <a16:creationId xmlns:a16="http://schemas.microsoft.com/office/drawing/2014/main" id="{2EEF7A8A-F430-4687-9455-19709325A3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Straight Connector 839">
                <a:extLst>
                  <a:ext uri="{FF2B5EF4-FFF2-40B4-BE49-F238E27FC236}">
                    <a16:creationId xmlns:a16="http://schemas.microsoft.com/office/drawing/2014/main" id="{B73690C5-E93C-4AB0-AC84-2669E31A9B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Straight Connector 840">
                <a:extLst>
                  <a:ext uri="{FF2B5EF4-FFF2-40B4-BE49-F238E27FC236}">
                    <a16:creationId xmlns:a16="http://schemas.microsoft.com/office/drawing/2014/main" id="{02C8787F-E35E-48D8-8203-53F97CFBE3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Straight Connector 841">
                <a:extLst>
                  <a:ext uri="{FF2B5EF4-FFF2-40B4-BE49-F238E27FC236}">
                    <a16:creationId xmlns:a16="http://schemas.microsoft.com/office/drawing/2014/main" id="{31F8989E-ECDD-4121-8AED-AEE38D9A1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Straight Connector 842">
                <a:extLst>
                  <a:ext uri="{FF2B5EF4-FFF2-40B4-BE49-F238E27FC236}">
                    <a16:creationId xmlns:a16="http://schemas.microsoft.com/office/drawing/2014/main" id="{F13143EE-5D37-4047-ABA0-9E499618B0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Connector 843">
                <a:extLst>
                  <a:ext uri="{FF2B5EF4-FFF2-40B4-BE49-F238E27FC236}">
                    <a16:creationId xmlns:a16="http://schemas.microsoft.com/office/drawing/2014/main" id="{10E3E1E1-16F1-4294-A545-458F31A91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Straight Connector 844">
                <a:extLst>
                  <a:ext uri="{FF2B5EF4-FFF2-40B4-BE49-F238E27FC236}">
                    <a16:creationId xmlns:a16="http://schemas.microsoft.com/office/drawing/2014/main" id="{648A3E59-EEB5-4F9D-8CE9-762433A2C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Straight Connector 845">
                <a:extLst>
                  <a:ext uri="{FF2B5EF4-FFF2-40B4-BE49-F238E27FC236}">
                    <a16:creationId xmlns:a16="http://schemas.microsoft.com/office/drawing/2014/main" id="{ECF2D288-19B2-409E-832F-5F6E1FFFBB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Straight Connector 846">
                <a:extLst>
                  <a:ext uri="{FF2B5EF4-FFF2-40B4-BE49-F238E27FC236}">
                    <a16:creationId xmlns:a16="http://schemas.microsoft.com/office/drawing/2014/main" id="{3EBDFADF-FB69-498E-BD93-730DD27A3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Straight Connector 847">
                <a:extLst>
                  <a:ext uri="{FF2B5EF4-FFF2-40B4-BE49-F238E27FC236}">
                    <a16:creationId xmlns:a16="http://schemas.microsoft.com/office/drawing/2014/main" id="{5B19D7E0-00BA-4B15-8FD1-7A93BCD8E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Straight Connector 848">
                <a:extLst>
                  <a:ext uri="{FF2B5EF4-FFF2-40B4-BE49-F238E27FC236}">
                    <a16:creationId xmlns:a16="http://schemas.microsoft.com/office/drawing/2014/main" id="{AF650A0E-4EE1-4E70-8473-20B55E3FC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Straight Connector 849">
                <a:extLst>
                  <a:ext uri="{FF2B5EF4-FFF2-40B4-BE49-F238E27FC236}">
                    <a16:creationId xmlns:a16="http://schemas.microsoft.com/office/drawing/2014/main" id="{D5BA3A2A-30DF-48F1-A2FD-4723ACFBA8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Straight Connector 850">
                <a:extLst>
                  <a:ext uri="{FF2B5EF4-FFF2-40B4-BE49-F238E27FC236}">
                    <a16:creationId xmlns:a16="http://schemas.microsoft.com/office/drawing/2014/main" id="{24A03DE9-4B81-4253-9EE4-B9220981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Straight Connector 851">
                <a:extLst>
                  <a:ext uri="{FF2B5EF4-FFF2-40B4-BE49-F238E27FC236}">
                    <a16:creationId xmlns:a16="http://schemas.microsoft.com/office/drawing/2014/main" id="{6899AFCE-C434-4469-97AC-ABE720A35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Straight Connector 852">
                <a:extLst>
                  <a:ext uri="{FF2B5EF4-FFF2-40B4-BE49-F238E27FC236}">
                    <a16:creationId xmlns:a16="http://schemas.microsoft.com/office/drawing/2014/main" id="{07E0DFAB-9CBF-4060-9DE1-D9AB2AFD42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Straight Connector 853">
                <a:extLst>
                  <a:ext uri="{FF2B5EF4-FFF2-40B4-BE49-F238E27FC236}">
                    <a16:creationId xmlns:a16="http://schemas.microsoft.com/office/drawing/2014/main" id="{48078366-B29C-4371-874D-BECCB1EDE9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Straight Connector 854">
                <a:extLst>
                  <a:ext uri="{FF2B5EF4-FFF2-40B4-BE49-F238E27FC236}">
                    <a16:creationId xmlns:a16="http://schemas.microsoft.com/office/drawing/2014/main" id="{DE008D64-8769-4A13-A8B0-89213457C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Straight Connector 855">
                <a:extLst>
                  <a:ext uri="{FF2B5EF4-FFF2-40B4-BE49-F238E27FC236}">
                    <a16:creationId xmlns:a16="http://schemas.microsoft.com/office/drawing/2014/main" id="{2846D4F9-EC40-489A-9EF6-0F0CDD867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Straight Connector 856">
                <a:extLst>
                  <a:ext uri="{FF2B5EF4-FFF2-40B4-BE49-F238E27FC236}">
                    <a16:creationId xmlns:a16="http://schemas.microsoft.com/office/drawing/2014/main" id="{84115676-20E5-452E-9398-C0FCB32FEA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Connector 857">
                <a:extLst>
                  <a:ext uri="{FF2B5EF4-FFF2-40B4-BE49-F238E27FC236}">
                    <a16:creationId xmlns:a16="http://schemas.microsoft.com/office/drawing/2014/main" id="{8A621957-37E8-451F-BB84-5D6B03CF3A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Straight Connector 858">
                <a:extLst>
                  <a:ext uri="{FF2B5EF4-FFF2-40B4-BE49-F238E27FC236}">
                    <a16:creationId xmlns:a16="http://schemas.microsoft.com/office/drawing/2014/main" id="{DACCCD2F-2274-4BBF-9B5E-26E62490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Straight Connector 859">
                <a:extLst>
                  <a:ext uri="{FF2B5EF4-FFF2-40B4-BE49-F238E27FC236}">
                    <a16:creationId xmlns:a16="http://schemas.microsoft.com/office/drawing/2014/main" id="{4E87762F-D0DE-4363-93FD-E9631AFBBD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Straight Connector 860">
                <a:extLst>
                  <a:ext uri="{FF2B5EF4-FFF2-40B4-BE49-F238E27FC236}">
                    <a16:creationId xmlns:a16="http://schemas.microsoft.com/office/drawing/2014/main" id="{99F47FEF-F06A-4C16-AA27-B960D195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Straight Connector 861">
                <a:extLst>
                  <a:ext uri="{FF2B5EF4-FFF2-40B4-BE49-F238E27FC236}">
                    <a16:creationId xmlns:a16="http://schemas.microsoft.com/office/drawing/2014/main" id="{3FDF56CA-1BB6-415F-8D3E-30F26B40C5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Straight Connector 862">
                <a:extLst>
                  <a:ext uri="{FF2B5EF4-FFF2-40B4-BE49-F238E27FC236}">
                    <a16:creationId xmlns:a16="http://schemas.microsoft.com/office/drawing/2014/main" id="{7E6630A1-3217-4E63-9788-5A3260A58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Straight Connector 863">
                <a:extLst>
                  <a:ext uri="{FF2B5EF4-FFF2-40B4-BE49-F238E27FC236}">
                    <a16:creationId xmlns:a16="http://schemas.microsoft.com/office/drawing/2014/main" id="{770D5610-7B36-415F-8AA3-0D7759FDD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Connector 864">
                <a:extLst>
                  <a:ext uri="{FF2B5EF4-FFF2-40B4-BE49-F238E27FC236}">
                    <a16:creationId xmlns:a16="http://schemas.microsoft.com/office/drawing/2014/main" id="{C4F85022-0CE1-430D-8B1A-0F676F4AF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Straight Connector 865">
                <a:extLst>
                  <a:ext uri="{FF2B5EF4-FFF2-40B4-BE49-F238E27FC236}">
                    <a16:creationId xmlns:a16="http://schemas.microsoft.com/office/drawing/2014/main" id="{31354BC8-A827-4AA1-96EE-6360E8C96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Straight Connector 866">
                <a:extLst>
                  <a:ext uri="{FF2B5EF4-FFF2-40B4-BE49-F238E27FC236}">
                    <a16:creationId xmlns:a16="http://schemas.microsoft.com/office/drawing/2014/main" id="{CDAC0527-948D-4011-BCD9-270E42978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Straight Connector 867">
                <a:extLst>
                  <a:ext uri="{FF2B5EF4-FFF2-40B4-BE49-F238E27FC236}">
                    <a16:creationId xmlns:a16="http://schemas.microsoft.com/office/drawing/2014/main" id="{1300D97D-2A0F-4304-89BE-766397C61A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Straight Connector 868">
                <a:extLst>
                  <a:ext uri="{FF2B5EF4-FFF2-40B4-BE49-F238E27FC236}">
                    <a16:creationId xmlns:a16="http://schemas.microsoft.com/office/drawing/2014/main" id="{42C89D97-5330-4086-A830-182F7582A6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Straight Connector 869">
                <a:extLst>
                  <a:ext uri="{FF2B5EF4-FFF2-40B4-BE49-F238E27FC236}">
                    <a16:creationId xmlns:a16="http://schemas.microsoft.com/office/drawing/2014/main" id="{EDBD7367-EA95-40EB-90AC-465845C746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Straight Connector 870">
                <a:extLst>
                  <a:ext uri="{FF2B5EF4-FFF2-40B4-BE49-F238E27FC236}">
                    <a16:creationId xmlns:a16="http://schemas.microsoft.com/office/drawing/2014/main" id="{443E242C-FE1A-4A13-9D43-829B8B8272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Straight Connector 871">
                <a:extLst>
                  <a:ext uri="{FF2B5EF4-FFF2-40B4-BE49-F238E27FC236}">
                    <a16:creationId xmlns:a16="http://schemas.microsoft.com/office/drawing/2014/main" id="{67AC161D-718C-43E4-8F7D-7C294600C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Straight Connector 872">
                <a:extLst>
                  <a:ext uri="{FF2B5EF4-FFF2-40B4-BE49-F238E27FC236}">
                    <a16:creationId xmlns:a16="http://schemas.microsoft.com/office/drawing/2014/main" id="{F86EC5E7-FE84-45D4-BFD1-55EE510260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Straight Connector 873">
                <a:extLst>
                  <a:ext uri="{FF2B5EF4-FFF2-40B4-BE49-F238E27FC236}">
                    <a16:creationId xmlns:a16="http://schemas.microsoft.com/office/drawing/2014/main" id="{A9A41384-ABD9-4502-8CFB-550D9C993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Straight Connector 874">
                <a:extLst>
                  <a:ext uri="{FF2B5EF4-FFF2-40B4-BE49-F238E27FC236}">
                    <a16:creationId xmlns:a16="http://schemas.microsoft.com/office/drawing/2014/main" id="{37B0BC74-BD29-4ACA-A07C-8C6038BBB5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Straight Connector 875">
                <a:extLst>
                  <a:ext uri="{FF2B5EF4-FFF2-40B4-BE49-F238E27FC236}">
                    <a16:creationId xmlns:a16="http://schemas.microsoft.com/office/drawing/2014/main" id="{2E0421E2-5A11-418B-A32C-588618528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Straight Connector 876">
                <a:extLst>
                  <a:ext uri="{FF2B5EF4-FFF2-40B4-BE49-F238E27FC236}">
                    <a16:creationId xmlns:a16="http://schemas.microsoft.com/office/drawing/2014/main" id="{16B33503-18E3-4A3B-933F-30D0EE5C1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8" name="Straight Connector 877">
                <a:extLst>
                  <a:ext uri="{FF2B5EF4-FFF2-40B4-BE49-F238E27FC236}">
                    <a16:creationId xmlns:a16="http://schemas.microsoft.com/office/drawing/2014/main" id="{1B61DA4A-82CE-4AC1-9909-7C4700516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Straight Connector 878">
                <a:extLst>
                  <a:ext uri="{FF2B5EF4-FFF2-40B4-BE49-F238E27FC236}">
                    <a16:creationId xmlns:a16="http://schemas.microsoft.com/office/drawing/2014/main" id="{F919C909-7E7B-4578-8E2C-DD61B8D44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Straight Connector 879">
                <a:extLst>
                  <a:ext uri="{FF2B5EF4-FFF2-40B4-BE49-F238E27FC236}">
                    <a16:creationId xmlns:a16="http://schemas.microsoft.com/office/drawing/2014/main" id="{C86C93AE-A899-4040-AD7E-D8B434CAD8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Straight Connector 880">
                <a:extLst>
                  <a:ext uri="{FF2B5EF4-FFF2-40B4-BE49-F238E27FC236}">
                    <a16:creationId xmlns:a16="http://schemas.microsoft.com/office/drawing/2014/main" id="{490C13BE-1E9D-4E17-ACF7-96D3EFB833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2" name="Straight Connector 881">
                <a:extLst>
                  <a:ext uri="{FF2B5EF4-FFF2-40B4-BE49-F238E27FC236}">
                    <a16:creationId xmlns:a16="http://schemas.microsoft.com/office/drawing/2014/main" id="{1B37F1B8-B2B1-409C-B02E-1A55C22214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3" name="Straight Connector 882">
                <a:extLst>
                  <a:ext uri="{FF2B5EF4-FFF2-40B4-BE49-F238E27FC236}">
                    <a16:creationId xmlns:a16="http://schemas.microsoft.com/office/drawing/2014/main" id="{58DB9BF9-338F-4628-BBFE-15C697F200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4" name="Straight Connector 883">
                <a:extLst>
                  <a:ext uri="{FF2B5EF4-FFF2-40B4-BE49-F238E27FC236}">
                    <a16:creationId xmlns:a16="http://schemas.microsoft.com/office/drawing/2014/main" id="{47D45C16-7517-49A1-BBEC-89F21AA60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5" name="Straight Connector 884">
                <a:extLst>
                  <a:ext uri="{FF2B5EF4-FFF2-40B4-BE49-F238E27FC236}">
                    <a16:creationId xmlns:a16="http://schemas.microsoft.com/office/drawing/2014/main" id="{4E30B89E-B14C-4845-A5A1-9CCA44E6F1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6" name="Straight Connector 885">
                <a:extLst>
                  <a:ext uri="{FF2B5EF4-FFF2-40B4-BE49-F238E27FC236}">
                    <a16:creationId xmlns:a16="http://schemas.microsoft.com/office/drawing/2014/main" id="{B1F41D7C-DCA7-4481-A76A-48B66E72A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7" name="Straight Connector 886">
                <a:extLst>
                  <a:ext uri="{FF2B5EF4-FFF2-40B4-BE49-F238E27FC236}">
                    <a16:creationId xmlns:a16="http://schemas.microsoft.com/office/drawing/2014/main" id="{136EFEF5-B92F-4400-AFC7-BFFD45243C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8" name="Straight Connector 887">
                <a:extLst>
                  <a:ext uri="{FF2B5EF4-FFF2-40B4-BE49-F238E27FC236}">
                    <a16:creationId xmlns:a16="http://schemas.microsoft.com/office/drawing/2014/main" id="{39650283-94D1-4738-9FCE-D31753ACA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9" name="Straight Connector 888">
                <a:extLst>
                  <a:ext uri="{FF2B5EF4-FFF2-40B4-BE49-F238E27FC236}">
                    <a16:creationId xmlns:a16="http://schemas.microsoft.com/office/drawing/2014/main" id="{EB9232A0-B62C-4957-BCB3-870183FB9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0" name="Straight Connector 889">
                <a:extLst>
                  <a:ext uri="{FF2B5EF4-FFF2-40B4-BE49-F238E27FC236}">
                    <a16:creationId xmlns:a16="http://schemas.microsoft.com/office/drawing/2014/main" id="{185459AE-C704-4293-B5C4-69D2A60A38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Straight Connector 890">
                <a:extLst>
                  <a:ext uri="{FF2B5EF4-FFF2-40B4-BE49-F238E27FC236}">
                    <a16:creationId xmlns:a16="http://schemas.microsoft.com/office/drawing/2014/main" id="{0B73290C-EEC7-44A0-A8AD-EB70F8BD3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2" name="Straight Connector 891">
                <a:extLst>
                  <a:ext uri="{FF2B5EF4-FFF2-40B4-BE49-F238E27FC236}">
                    <a16:creationId xmlns:a16="http://schemas.microsoft.com/office/drawing/2014/main" id="{AB61CA57-2FEB-4363-A188-ED7D346B8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4" name="Group 893">
            <a:extLst>
              <a:ext uri="{FF2B5EF4-FFF2-40B4-BE49-F238E27FC236}">
                <a16:creationId xmlns:a16="http://schemas.microsoft.com/office/drawing/2014/main" id="{7F6F524E-C752-4B7C-A9F0-3F00DFDB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804892">
            <a:off x="5612564" y="3157613"/>
            <a:ext cx="2928062" cy="2544637"/>
            <a:chOff x="5281603" y="104899"/>
            <a:chExt cx="6910397" cy="6005491"/>
          </a:xfrm>
        </p:grpSpPr>
        <p:sp>
          <p:nvSpPr>
            <p:cNvPr id="895" name="Freeform 183">
              <a:extLst>
                <a:ext uri="{FF2B5EF4-FFF2-40B4-BE49-F238E27FC236}">
                  <a16:creationId xmlns:a16="http://schemas.microsoft.com/office/drawing/2014/main" id="{F6D4360C-5226-4CC2-A109-812DF510B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6" name="Group 895">
              <a:extLst>
                <a:ext uri="{FF2B5EF4-FFF2-40B4-BE49-F238E27FC236}">
                  <a16:creationId xmlns:a16="http://schemas.microsoft.com/office/drawing/2014/main" id="{71143042-758C-43AF-A97C-B7D63B027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897" name="Straight Connector 896">
                <a:extLst>
                  <a:ext uri="{FF2B5EF4-FFF2-40B4-BE49-F238E27FC236}">
                    <a16:creationId xmlns:a16="http://schemas.microsoft.com/office/drawing/2014/main" id="{EF45F6D5-0990-402B-86E4-3FFA333290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Straight Connector 897">
                <a:extLst>
                  <a:ext uri="{FF2B5EF4-FFF2-40B4-BE49-F238E27FC236}">
                    <a16:creationId xmlns:a16="http://schemas.microsoft.com/office/drawing/2014/main" id="{CA63F896-F673-4808-9847-3290BC521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Straight Connector 898">
                <a:extLst>
                  <a:ext uri="{FF2B5EF4-FFF2-40B4-BE49-F238E27FC236}">
                    <a16:creationId xmlns:a16="http://schemas.microsoft.com/office/drawing/2014/main" id="{727B7CC0-2D7E-4864-83B9-BA7FC28EA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0" name="Straight Connector 899">
                <a:extLst>
                  <a:ext uri="{FF2B5EF4-FFF2-40B4-BE49-F238E27FC236}">
                    <a16:creationId xmlns:a16="http://schemas.microsoft.com/office/drawing/2014/main" id="{9C052304-DB27-476B-AFA8-BD7682F26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1" name="Straight Connector 900">
                <a:extLst>
                  <a:ext uri="{FF2B5EF4-FFF2-40B4-BE49-F238E27FC236}">
                    <a16:creationId xmlns:a16="http://schemas.microsoft.com/office/drawing/2014/main" id="{A92951F8-B9F3-4590-AFDE-59A8EACE8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2" name="Straight Connector 901">
                <a:extLst>
                  <a:ext uri="{FF2B5EF4-FFF2-40B4-BE49-F238E27FC236}">
                    <a16:creationId xmlns:a16="http://schemas.microsoft.com/office/drawing/2014/main" id="{1AB35A88-629B-4CF8-8E88-27B47B6E7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3" name="Straight Connector 902">
                <a:extLst>
                  <a:ext uri="{FF2B5EF4-FFF2-40B4-BE49-F238E27FC236}">
                    <a16:creationId xmlns:a16="http://schemas.microsoft.com/office/drawing/2014/main" id="{FFECC77E-4526-4599-A8F7-D39D6BC1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Straight Connector 903">
                <a:extLst>
                  <a:ext uri="{FF2B5EF4-FFF2-40B4-BE49-F238E27FC236}">
                    <a16:creationId xmlns:a16="http://schemas.microsoft.com/office/drawing/2014/main" id="{AE4412F1-F32B-49C5-8970-F94CFEEF0A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Straight Connector 904">
                <a:extLst>
                  <a:ext uri="{FF2B5EF4-FFF2-40B4-BE49-F238E27FC236}">
                    <a16:creationId xmlns:a16="http://schemas.microsoft.com/office/drawing/2014/main" id="{5098ABEA-D561-45BC-8A01-FFA7460E34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Straight Connector 905">
                <a:extLst>
                  <a:ext uri="{FF2B5EF4-FFF2-40B4-BE49-F238E27FC236}">
                    <a16:creationId xmlns:a16="http://schemas.microsoft.com/office/drawing/2014/main" id="{FA9CD9D9-DEDB-486C-ADA4-B2B712EAA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7" name="Straight Connector 906">
                <a:extLst>
                  <a:ext uri="{FF2B5EF4-FFF2-40B4-BE49-F238E27FC236}">
                    <a16:creationId xmlns:a16="http://schemas.microsoft.com/office/drawing/2014/main" id="{72FB09B0-0D8F-40F4-B2DE-A229EC8B1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Straight Connector 907">
                <a:extLst>
                  <a:ext uri="{FF2B5EF4-FFF2-40B4-BE49-F238E27FC236}">
                    <a16:creationId xmlns:a16="http://schemas.microsoft.com/office/drawing/2014/main" id="{7E5227CC-F30E-44CE-B06A-8CDF97E6E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Straight Connector 908">
                <a:extLst>
                  <a:ext uri="{FF2B5EF4-FFF2-40B4-BE49-F238E27FC236}">
                    <a16:creationId xmlns:a16="http://schemas.microsoft.com/office/drawing/2014/main" id="{0A7115AF-CB25-46A8-B470-FFB668CBB5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Straight Connector 909">
                <a:extLst>
                  <a:ext uri="{FF2B5EF4-FFF2-40B4-BE49-F238E27FC236}">
                    <a16:creationId xmlns:a16="http://schemas.microsoft.com/office/drawing/2014/main" id="{CDC4E23D-21D0-4FAF-A904-65688F78A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1" name="Straight Connector 910">
                <a:extLst>
                  <a:ext uri="{FF2B5EF4-FFF2-40B4-BE49-F238E27FC236}">
                    <a16:creationId xmlns:a16="http://schemas.microsoft.com/office/drawing/2014/main" id="{BCEE73AD-62FE-49E3-996D-238B6EAD0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Straight Connector 911">
                <a:extLst>
                  <a:ext uri="{FF2B5EF4-FFF2-40B4-BE49-F238E27FC236}">
                    <a16:creationId xmlns:a16="http://schemas.microsoft.com/office/drawing/2014/main" id="{F44830C9-92A0-4D81-8480-68226E8337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C122A750-9CA2-4958-AD1B-91D5D739F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4" name="Straight Connector 913">
                <a:extLst>
                  <a:ext uri="{FF2B5EF4-FFF2-40B4-BE49-F238E27FC236}">
                    <a16:creationId xmlns:a16="http://schemas.microsoft.com/office/drawing/2014/main" id="{B1F19686-D816-4075-9BC2-E4792413F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id="{85B0CED0-2C33-4F23-86D6-D855082B9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id="{54AD91B0-026C-43CB-A26E-0F4FE5795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Straight Connector 916">
                <a:extLst>
                  <a:ext uri="{FF2B5EF4-FFF2-40B4-BE49-F238E27FC236}">
                    <a16:creationId xmlns:a16="http://schemas.microsoft.com/office/drawing/2014/main" id="{8A5A8161-CE5A-426A-8E7D-88FE124F0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Straight Connector 917">
                <a:extLst>
                  <a:ext uri="{FF2B5EF4-FFF2-40B4-BE49-F238E27FC236}">
                    <a16:creationId xmlns:a16="http://schemas.microsoft.com/office/drawing/2014/main" id="{3E1195E8-E9D6-4449-A1FC-C53993F12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25C823AC-E3CF-4F0E-8C20-99CEBD7044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C4184468-B8BA-4EDD-9D1A-B7F67248C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id="{DB74EE2C-38D7-4587-B35B-CD2FAB7512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Straight Connector 921">
                <a:extLst>
                  <a:ext uri="{FF2B5EF4-FFF2-40B4-BE49-F238E27FC236}">
                    <a16:creationId xmlns:a16="http://schemas.microsoft.com/office/drawing/2014/main" id="{75D1F630-BE7A-4D3B-819B-FAFB4FAE0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id="{F7AF57EB-EF82-42AC-BD04-C10F298FA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Straight Connector 923">
                <a:extLst>
                  <a:ext uri="{FF2B5EF4-FFF2-40B4-BE49-F238E27FC236}">
                    <a16:creationId xmlns:a16="http://schemas.microsoft.com/office/drawing/2014/main" id="{8EDD9EB0-BB53-481D-B22A-4236C4FD1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Straight Connector 924">
                <a:extLst>
                  <a:ext uri="{FF2B5EF4-FFF2-40B4-BE49-F238E27FC236}">
                    <a16:creationId xmlns:a16="http://schemas.microsoft.com/office/drawing/2014/main" id="{99690E1A-C081-4CF2-B888-74279CC42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Straight Connector 925">
                <a:extLst>
                  <a:ext uri="{FF2B5EF4-FFF2-40B4-BE49-F238E27FC236}">
                    <a16:creationId xmlns:a16="http://schemas.microsoft.com/office/drawing/2014/main" id="{E9AC17F0-0388-469A-ACAA-553993A8E3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Straight Connector 926">
                <a:extLst>
                  <a:ext uri="{FF2B5EF4-FFF2-40B4-BE49-F238E27FC236}">
                    <a16:creationId xmlns:a16="http://schemas.microsoft.com/office/drawing/2014/main" id="{ACB86715-ABC0-4431-8CCB-5379346A8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Straight Connector 927">
                <a:extLst>
                  <a:ext uri="{FF2B5EF4-FFF2-40B4-BE49-F238E27FC236}">
                    <a16:creationId xmlns:a16="http://schemas.microsoft.com/office/drawing/2014/main" id="{5F8DB845-071D-4D84-B5C8-C0067F7296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" name="Straight Connector 928">
                <a:extLst>
                  <a:ext uri="{FF2B5EF4-FFF2-40B4-BE49-F238E27FC236}">
                    <a16:creationId xmlns:a16="http://schemas.microsoft.com/office/drawing/2014/main" id="{C9580A67-EF5C-4713-A07A-34EA96CABB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" name="Straight Connector 929">
                <a:extLst>
                  <a:ext uri="{FF2B5EF4-FFF2-40B4-BE49-F238E27FC236}">
                    <a16:creationId xmlns:a16="http://schemas.microsoft.com/office/drawing/2014/main" id="{63DBBEE5-A19D-4D61-8ADB-B9CE891AD0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Straight Connector 930">
                <a:extLst>
                  <a:ext uri="{FF2B5EF4-FFF2-40B4-BE49-F238E27FC236}">
                    <a16:creationId xmlns:a16="http://schemas.microsoft.com/office/drawing/2014/main" id="{9FDD44CF-315C-42FB-92C4-93920F28E7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Straight Connector 931">
                <a:extLst>
                  <a:ext uri="{FF2B5EF4-FFF2-40B4-BE49-F238E27FC236}">
                    <a16:creationId xmlns:a16="http://schemas.microsoft.com/office/drawing/2014/main" id="{C3C9E918-79D3-4512-93DE-1121C5E7B9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Straight Connector 932">
                <a:extLst>
                  <a:ext uri="{FF2B5EF4-FFF2-40B4-BE49-F238E27FC236}">
                    <a16:creationId xmlns:a16="http://schemas.microsoft.com/office/drawing/2014/main" id="{6E15671A-99FE-42DE-830A-BC8B7BE715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Straight Connector 933">
                <a:extLst>
                  <a:ext uri="{FF2B5EF4-FFF2-40B4-BE49-F238E27FC236}">
                    <a16:creationId xmlns:a16="http://schemas.microsoft.com/office/drawing/2014/main" id="{0D2234C8-E6B2-45CE-A80E-BBAAEF18EB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Straight Connector 934">
                <a:extLst>
                  <a:ext uri="{FF2B5EF4-FFF2-40B4-BE49-F238E27FC236}">
                    <a16:creationId xmlns:a16="http://schemas.microsoft.com/office/drawing/2014/main" id="{3BDB90FE-4EC8-43DA-931A-718213EBA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Connector 935">
                <a:extLst>
                  <a:ext uri="{FF2B5EF4-FFF2-40B4-BE49-F238E27FC236}">
                    <a16:creationId xmlns:a16="http://schemas.microsoft.com/office/drawing/2014/main" id="{07E986C7-23D3-4677-9FEA-3308535C3B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Connector 936">
                <a:extLst>
                  <a:ext uri="{FF2B5EF4-FFF2-40B4-BE49-F238E27FC236}">
                    <a16:creationId xmlns:a16="http://schemas.microsoft.com/office/drawing/2014/main" id="{B53DB176-4CF0-49F5-8731-03DCE8656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Connector 937">
                <a:extLst>
                  <a:ext uri="{FF2B5EF4-FFF2-40B4-BE49-F238E27FC236}">
                    <a16:creationId xmlns:a16="http://schemas.microsoft.com/office/drawing/2014/main" id="{206AA562-0996-4E32-AE2D-7CDC038D7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Connector 938">
                <a:extLst>
                  <a:ext uri="{FF2B5EF4-FFF2-40B4-BE49-F238E27FC236}">
                    <a16:creationId xmlns:a16="http://schemas.microsoft.com/office/drawing/2014/main" id="{779EB801-B846-4FA2-ABF8-27EA46A9D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Connector 939">
                <a:extLst>
                  <a:ext uri="{FF2B5EF4-FFF2-40B4-BE49-F238E27FC236}">
                    <a16:creationId xmlns:a16="http://schemas.microsoft.com/office/drawing/2014/main" id="{AAF39C99-3F13-477F-B2EE-E326399BE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Connector 940">
                <a:extLst>
                  <a:ext uri="{FF2B5EF4-FFF2-40B4-BE49-F238E27FC236}">
                    <a16:creationId xmlns:a16="http://schemas.microsoft.com/office/drawing/2014/main" id="{BD47E02F-C783-4A07-9B56-04B17EE6A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Straight Connector 941">
                <a:extLst>
                  <a:ext uri="{FF2B5EF4-FFF2-40B4-BE49-F238E27FC236}">
                    <a16:creationId xmlns:a16="http://schemas.microsoft.com/office/drawing/2014/main" id="{7DDD33B4-5EB7-44BE-B64C-67F21C81C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Straight Connector 942">
                <a:extLst>
                  <a:ext uri="{FF2B5EF4-FFF2-40B4-BE49-F238E27FC236}">
                    <a16:creationId xmlns:a16="http://schemas.microsoft.com/office/drawing/2014/main" id="{41014B22-F4AF-4687-90A5-BEF313085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Straight Connector 943">
                <a:extLst>
                  <a:ext uri="{FF2B5EF4-FFF2-40B4-BE49-F238E27FC236}">
                    <a16:creationId xmlns:a16="http://schemas.microsoft.com/office/drawing/2014/main" id="{AF9C0885-CCC4-4136-ADCF-59A1E7211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Straight Connector 944">
                <a:extLst>
                  <a:ext uri="{FF2B5EF4-FFF2-40B4-BE49-F238E27FC236}">
                    <a16:creationId xmlns:a16="http://schemas.microsoft.com/office/drawing/2014/main" id="{E0CED535-4BDA-46E5-BE57-BFC3FAEBF9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Straight Connector 945">
                <a:extLst>
                  <a:ext uri="{FF2B5EF4-FFF2-40B4-BE49-F238E27FC236}">
                    <a16:creationId xmlns:a16="http://schemas.microsoft.com/office/drawing/2014/main" id="{D4144031-5FC2-45C8-A55A-3ECF44AFB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Straight Connector 946">
                <a:extLst>
                  <a:ext uri="{FF2B5EF4-FFF2-40B4-BE49-F238E27FC236}">
                    <a16:creationId xmlns:a16="http://schemas.microsoft.com/office/drawing/2014/main" id="{24862D56-259E-408C-AD1F-CDEC7368AA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8" name="Straight Connector 947">
                <a:extLst>
                  <a:ext uri="{FF2B5EF4-FFF2-40B4-BE49-F238E27FC236}">
                    <a16:creationId xmlns:a16="http://schemas.microsoft.com/office/drawing/2014/main" id="{026B85E4-6653-4FFC-AFA8-A8D0C54F8A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Straight Connector 948">
                <a:extLst>
                  <a:ext uri="{FF2B5EF4-FFF2-40B4-BE49-F238E27FC236}">
                    <a16:creationId xmlns:a16="http://schemas.microsoft.com/office/drawing/2014/main" id="{741AF38F-97CD-44BE-A079-914577FF2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0" name="Straight Connector 949">
                <a:extLst>
                  <a:ext uri="{FF2B5EF4-FFF2-40B4-BE49-F238E27FC236}">
                    <a16:creationId xmlns:a16="http://schemas.microsoft.com/office/drawing/2014/main" id="{0E5CD4DD-5DF6-4681-B1DF-5B0F20299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1" name="Straight Connector 950">
                <a:extLst>
                  <a:ext uri="{FF2B5EF4-FFF2-40B4-BE49-F238E27FC236}">
                    <a16:creationId xmlns:a16="http://schemas.microsoft.com/office/drawing/2014/main" id="{15069975-2552-4DC3-A2FC-1AEA2158A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Straight Connector 951">
                <a:extLst>
                  <a:ext uri="{FF2B5EF4-FFF2-40B4-BE49-F238E27FC236}">
                    <a16:creationId xmlns:a16="http://schemas.microsoft.com/office/drawing/2014/main" id="{DC918371-E870-4119-B051-C77893B28E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Straight Connector 952">
                <a:extLst>
                  <a:ext uri="{FF2B5EF4-FFF2-40B4-BE49-F238E27FC236}">
                    <a16:creationId xmlns:a16="http://schemas.microsoft.com/office/drawing/2014/main" id="{30E6C0C5-90B9-4DD2-B4A9-A738CCF39C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Straight Connector 953">
                <a:extLst>
                  <a:ext uri="{FF2B5EF4-FFF2-40B4-BE49-F238E27FC236}">
                    <a16:creationId xmlns:a16="http://schemas.microsoft.com/office/drawing/2014/main" id="{0B780211-574F-4D2A-BF67-4E4FBF048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Straight Connector 954">
                <a:extLst>
                  <a:ext uri="{FF2B5EF4-FFF2-40B4-BE49-F238E27FC236}">
                    <a16:creationId xmlns:a16="http://schemas.microsoft.com/office/drawing/2014/main" id="{1BD8EA0D-272F-45D3-AD7D-14E2FCC7E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Straight Connector 955">
                <a:extLst>
                  <a:ext uri="{FF2B5EF4-FFF2-40B4-BE49-F238E27FC236}">
                    <a16:creationId xmlns:a16="http://schemas.microsoft.com/office/drawing/2014/main" id="{85273A52-980C-40E2-8337-166300A2A5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Straight Connector 956">
                <a:extLst>
                  <a:ext uri="{FF2B5EF4-FFF2-40B4-BE49-F238E27FC236}">
                    <a16:creationId xmlns:a16="http://schemas.microsoft.com/office/drawing/2014/main" id="{36C02875-55F3-4482-AD70-2EE3FF8246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8" name="Straight Connector 957">
                <a:extLst>
                  <a:ext uri="{FF2B5EF4-FFF2-40B4-BE49-F238E27FC236}">
                    <a16:creationId xmlns:a16="http://schemas.microsoft.com/office/drawing/2014/main" id="{FB32E058-164C-44EE-B305-8D901B0FCB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9" name="Straight Connector 958">
                <a:extLst>
                  <a:ext uri="{FF2B5EF4-FFF2-40B4-BE49-F238E27FC236}">
                    <a16:creationId xmlns:a16="http://schemas.microsoft.com/office/drawing/2014/main" id="{57736E96-8075-4F5E-8E5E-BDAC9FADA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Straight Connector 959">
                <a:extLst>
                  <a:ext uri="{FF2B5EF4-FFF2-40B4-BE49-F238E27FC236}">
                    <a16:creationId xmlns:a16="http://schemas.microsoft.com/office/drawing/2014/main" id="{E8FCD13A-FF10-415A-9FA9-B529680496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1" name="Straight Connector 960">
                <a:extLst>
                  <a:ext uri="{FF2B5EF4-FFF2-40B4-BE49-F238E27FC236}">
                    <a16:creationId xmlns:a16="http://schemas.microsoft.com/office/drawing/2014/main" id="{A9FB36D0-68BC-4789-BB30-F501D45737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2" name="Straight Connector 961">
                <a:extLst>
                  <a:ext uri="{FF2B5EF4-FFF2-40B4-BE49-F238E27FC236}">
                    <a16:creationId xmlns:a16="http://schemas.microsoft.com/office/drawing/2014/main" id="{33BB585D-96D0-4265-89EB-1A9C80C7B3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3" name="Straight Connector 962">
                <a:extLst>
                  <a:ext uri="{FF2B5EF4-FFF2-40B4-BE49-F238E27FC236}">
                    <a16:creationId xmlns:a16="http://schemas.microsoft.com/office/drawing/2014/main" id="{85E69DAA-05E3-4592-92D1-B85D8057AD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Straight Connector 963">
                <a:extLst>
                  <a:ext uri="{FF2B5EF4-FFF2-40B4-BE49-F238E27FC236}">
                    <a16:creationId xmlns:a16="http://schemas.microsoft.com/office/drawing/2014/main" id="{7A49CCBB-CE21-4AB8-A4CA-4A8AAC7C3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5" name="Straight Connector 964">
                <a:extLst>
                  <a:ext uri="{FF2B5EF4-FFF2-40B4-BE49-F238E27FC236}">
                    <a16:creationId xmlns:a16="http://schemas.microsoft.com/office/drawing/2014/main" id="{CADF9F91-32A1-4038-BB7A-828C84B2D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6" name="Straight Connector 965">
                <a:extLst>
                  <a:ext uri="{FF2B5EF4-FFF2-40B4-BE49-F238E27FC236}">
                    <a16:creationId xmlns:a16="http://schemas.microsoft.com/office/drawing/2014/main" id="{B7B92E8A-F0BC-4D57-96B9-7C10643C7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7" name="Straight Connector 966">
                <a:extLst>
                  <a:ext uri="{FF2B5EF4-FFF2-40B4-BE49-F238E27FC236}">
                    <a16:creationId xmlns:a16="http://schemas.microsoft.com/office/drawing/2014/main" id="{9EFCB507-ED5F-4A0C-B49E-E8CF8A035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8" name="Straight Connector 967">
                <a:extLst>
                  <a:ext uri="{FF2B5EF4-FFF2-40B4-BE49-F238E27FC236}">
                    <a16:creationId xmlns:a16="http://schemas.microsoft.com/office/drawing/2014/main" id="{D2CBD98E-005E-41DC-9A76-AA1F380609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9" name="Straight Connector 968">
                <a:extLst>
                  <a:ext uri="{FF2B5EF4-FFF2-40B4-BE49-F238E27FC236}">
                    <a16:creationId xmlns:a16="http://schemas.microsoft.com/office/drawing/2014/main" id="{8C4E4940-5B6C-4020-81FE-33DB69297D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0" name="Straight Connector 969">
                <a:extLst>
                  <a:ext uri="{FF2B5EF4-FFF2-40B4-BE49-F238E27FC236}">
                    <a16:creationId xmlns:a16="http://schemas.microsoft.com/office/drawing/2014/main" id="{AB02739E-8E33-4A74-8252-80603F70C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1" name="Straight Connector 970">
                <a:extLst>
                  <a:ext uri="{FF2B5EF4-FFF2-40B4-BE49-F238E27FC236}">
                    <a16:creationId xmlns:a16="http://schemas.microsoft.com/office/drawing/2014/main" id="{B0BCFE26-5D1E-42E9-839D-5726C56BE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2" name="Straight Connector 971">
                <a:extLst>
                  <a:ext uri="{FF2B5EF4-FFF2-40B4-BE49-F238E27FC236}">
                    <a16:creationId xmlns:a16="http://schemas.microsoft.com/office/drawing/2014/main" id="{F6C8FD74-B3C0-46E5-BA47-52EFF95749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3" name="Straight Connector 972">
                <a:extLst>
                  <a:ext uri="{FF2B5EF4-FFF2-40B4-BE49-F238E27FC236}">
                    <a16:creationId xmlns:a16="http://schemas.microsoft.com/office/drawing/2014/main" id="{0C86A344-DEC9-47F3-A90D-1960BC927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4" name="Straight Connector 973">
                <a:extLst>
                  <a:ext uri="{FF2B5EF4-FFF2-40B4-BE49-F238E27FC236}">
                    <a16:creationId xmlns:a16="http://schemas.microsoft.com/office/drawing/2014/main" id="{69CB55C8-87B2-4BE3-A6A2-D90000E3A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6" name="Group 975">
            <a:extLst>
              <a:ext uri="{FF2B5EF4-FFF2-40B4-BE49-F238E27FC236}">
                <a16:creationId xmlns:a16="http://schemas.microsoft.com/office/drawing/2014/main" id="{6191F0AD-C720-4E9E-9B1A-9C8A537B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643280" y="-580942"/>
            <a:ext cx="4662812" cy="4052224"/>
            <a:chOff x="5281603" y="104899"/>
            <a:chExt cx="6910397" cy="6005491"/>
          </a:xfrm>
        </p:grpSpPr>
        <p:sp>
          <p:nvSpPr>
            <p:cNvPr id="977" name="Freeform 17">
              <a:extLst>
                <a:ext uri="{FF2B5EF4-FFF2-40B4-BE49-F238E27FC236}">
                  <a16:creationId xmlns:a16="http://schemas.microsoft.com/office/drawing/2014/main" id="{BB5A9845-3ACA-4CDF-8F0E-F681D62A5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78" name="Group 977">
              <a:extLst>
                <a:ext uri="{FF2B5EF4-FFF2-40B4-BE49-F238E27FC236}">
                  <a16:creationId xmlns:a16="http://schemas.microsoft.com/office/drawing/2014/main" id="{FC1F1F73-7ABC-4F79-A342-876B2D81E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979" name="Straight Connector 978">
                <a:extLst>
                  <a:ext uri="{FF2B5EF4-FFF2-40B4-BE49-F238E27FC236}">
                    <a16:creationId xmlns:a16="http://schemas.microsoft.com/office/drawing/2014/main" id="{066E07A7-A8B9-4A11-8B11-7CA574B7A1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0" name="Straight Connector 979">
                <a:extLst>
                  <a:ext uri="{FF2B5EF4-FFF2-40B4-BE49-F238E27FC236}">
                    <a16:creationId xmlns:a16="http://schemas.microsoft.com/office/drawing/2014/main" id="{16788C9C-03FD-4123-8B67-FB1E2CE47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1" name="Straight Connector 980">
                <a:extLst>
                  <a:ext uri="{FF2B5EF4-FFF2-40B4-BE49-F238E27FC236}">
                    <a16:creationId xmlns:a16="http://schemas.microsoft.com/office/drawing/2014/main" id="{FB4DEE61-8FDF-435F-9A6B-90322E34FF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2" name="Straight Connector 981">
                <a:extLst>
                  <a:ext uri="{FF2B5EF4-FFF2-40B4-BE49-F238E27FC236}">
                    <a16:creationId xmlns:a16="http://schemas.microsoft.com/office/drawing/2014/main" id="{CEEAE353-6EB4-436E-9D9C-702B0EC2B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3" name="Straight Connector 982">
                <a:extLst>
                  <a:ext uri="{FF2B5EF4-FFF2-40B4-BE49-F238E27FC236}">
                    <a16:creationId xmlns:a16="http://schemas.microsoft.com/office/drawing/2014/main" id="{88EA36F9-B6F3-407E-B6CD-BB2A79BD7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4" name="Straight Connector 983">
                <a:extLst>
                  <a:ext uri="{FF2B5EF4-FFF2-40B4-BE49-F238E27FC236}">
                    <a16:creationId xmlns:a16="http://schemas.microsoft.com/office/drawing/2014/main" id="{F6014454-46D0-403C-A267-7E8AE36E1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Straight Connector 984">
                <a:extLst>
                  <a:ext uri="{FF2B5EF4-FFF2-40B4-BE49-F238E27FC236}">
                    <a16:creationId xmlns:a16="http://schemas.microsoft.com/office/drawing/2014/main" id="{13C96F4A-ED2D-4A99-A9DC-453A75427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6" name="Straight Connector 985">
                <a:extLst>
                  <a:ext uri="{FF2B5EF4-FFF2-40B4-BE49-F238E27FC236}">
                    <a16:creationId xmlns:a16="http://schemas.microsoft.com/office/drawing/2014/main" id="{1873097A-0FDE-47BA-B389-D16F6B0E01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7" name="Straight Connector 986">
                <a:extLst>
                  <a:ext uri="{FF2B5EF4-FFF2-40B4-BE49-F238E27FC236}">
                    <a16:creationId xmlns:a16="http://schemas.microsoft.com/office/drawing/2014/main" id="{6B6BC893-2000-4112-8529-C45A6B7E6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8" name="Straight Connector 987">
                <a:extLst>
                  <a:ext uri="{FF2B5EF4-FFF2-40B4-BE49-F238E27FC236}">
                    <a16:creationId xmlns:a16="http://schemas.microsoft.com/office/drawing/2014/main" id="{647597FF-250D-4A88-9BF2-28AAE8B54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9" name="Straight Connector 988">
                <a:extLst>
                  <a:ext uri="{FF2B5EF4-FFF2-40B4-BE49-F238E27FC236}">
                    <a16:creationId xmlns:a16="http://schemas.microsoft.com/office/drawing/2014/main" id="{08A8627F-6A72-426F-B60B-FBCEF8E27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0" name="Straight Connector 989">
                <a:extLst>
                  <a:ext uri="{FF2B5EF4-FFF2-40B4-BE49-F238E27FC236}">
                    <a16:creationId xmlns:a16="http://schemas.microsoft.com/office/drawing/2014/main" id="{297EF6A1-1052-4DE5-BA8F-F7BCD2DDE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1" name="Straight Connector 990">
                <a:extLst>
                  <a:ext uri="{FF2B5EF4-FFF2-40B4-BE49-F238E27FC236}">
                    <a16:creationId xmlns:a16="http://schemas.microsoft.com/office/drawing/2014/main" id="{5050F261-9C54-4EEE-B6B9-A233F107D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2" name="Straight Connector 991">
                <a:extLst>
                  <a:ext uri="{FF2B5EF4-FFF2-40B4-BE49-F238E27FC236}">
                    <a16:creationId xmlns:a16="http://schemas.microsoft.com/office/drawing/2014/main" id="{18578ABE-40D8-44AC-9EC4-CE211E859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3" name="Straight Connector 992">
                <a:extLst>
                  <a:ext uri="{FF2B5EF4-FFF2-40B4-BE49-F238E27FC236}">
                    <a16:creationId xmlns:a16="http://schemas.microsoft.com/office/drawing/2014/main" id="{C5537058-9800-4394-BC5D-65603E496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4" name="Straight Connector 993">
                <a:extLst>
                  <a:ext uri="{FF2B5EF4-FFF2-40B4-BE49-F238E27FC236}">
                    <a16:creationId xmlns:a16="http://schemas.microsoft.com/office/drawing/2014/main" id="{8A54A785-F349-468B-B6B7-E4BC4BAEF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5" name="Straight Connector 994">
                <a:extLst>
                  <a:ext uri="{FF2B5EF4-FFF2-40B4-BE49-F238E27FC236}">
                    <a16:creationId xmlns:a16="http://schemas.microsoft.com/office/drawing/2014/main" id="{7792D4DE-5135-462C-9AF3-72ECC55114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6" name="Straight Connector 995">
                <a:extLst>
                  <a:ext uri="{FF2B5EF4-FFF2-40B4-BE49-F238E27FC236}">
                    <a16:creationId xmlns:a16="http://schemas.microsoft.com/office/drawing/2014/main" id="{000BBF14-A6BD-44A2-BBB1-7D8E4A546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7" name="Straight Connector 996">
                <a:extLst>
                  <a:ext uri="{FF2B5EF4-FFF2-40B4-BE49-F238E27FC236}">
                    <a16:creationId xmlns:a16="http://schemas.microsoft.com/office/drawing/2014/main" id="{69B59866-70A6-4217-91FD-6E56DD4C9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8" name="Straight Connector 997">
                <a:extLst>
                  <a:ext uri="{FF2B5EF4-FFF2-40B4-BE49-F238E27FC236}">
                    <a16:creationId xmlns:a16="http://schemas.microsoft.com/office/drawing/2014/main" id="{0E92ACEF-0732-4B5A-A22F-4D2161889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9" name="Straight Connector 998">
                <a:extLst>
                  <a:ext uri="{FF2B5EF4-FFF2-40B4-BE49-F238E27FC236}">
                    <a16:creationId xmlns:a16="http://schemas.microsoft.com/office/drawing/2014/main" id="{34D17BC3-65D0-46DE-B715-53DB58D59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0" name="Straight Connector 999">
                <a:extLst>
                  <a:ext uri="{FF2B5EF4-FFF2-40B4-BE49-F238E27FC236}">
                    <a16:creationId xmlns:a16="http://schemas.microsoft.com/office/drawing/2014/main" id="{FF06A701-0A1F-49FD-AA0B-346D447D9F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1" name="Straight Connector 1000">
                <a:extLst>
                  <a:ext uri="{FF2B5EF4-FFF2-40B4-BE49-F238E27FC236}">
                    <a16:creationId xmlns:a16="http://schemas.microsoft.com/office/drawing/2014/main" id="{8A8694D1-7DCA-46FF-A89A-9133A61C6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2" name="Straight Connector 1001">
                <a:extLst>
                  <a:ext uri="{FF2B5EF4-FFF2-40B4-BE49-F238E27FC236}">
                    <a16:creationId xmlns:a16="http://schemas.microsoft.com/office/drawing/2014/main" id="{77B12B06-3CC5-4F71-8EA3-FCA7A9CB7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3" name="Straight Connector 1002">
                <a:extLst>
                  <a:ext uri="{FF2B5EF4-FFF2-40B4-BE49-F238E27FC236}">
                    <a16:creationId xmlns:a16="http://schemas.microsoft.com/office/drawing/2014/main" id="{C49F5517-E015-41C4-BC97-076F6BE9E9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4" name="Straight Connector 1003">
                <a:extLst>
                  <a:ext uri="{FF2B5EF4-FFF2-40B4-BE49-F238E27FC236}">
                    <a16:creationId xmlns:a16="http://schemas.microsoft.com/office/drawing/2014/main" id="{B2C289BC-09CC-4C4C-8FDB-1E18F38D3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Straight Connector 1004">
                <a:extLst>
                  <a:ext uri="{FF2B5EF4-FFF2-40B4-BE49-F238E27FC236}">
                    <a16:creationId xmlns:a16="http://schemas.microsoft.com/office/drawing/2014/main" id="{477C671B-653A-4E8C-A768-C0BBE506A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6" name="Straight Connector 1005">
                <a:extLst>
                  <a:ext uri="{FF2B5EF4-FFF2-40B4-BE49-F238E27FC236}">
                    <a16:creationId xmlns:a16="http://schemas.microsoft.com/office/drawing/2014/main" id="{23700B49-038C-4F33-96A7-282993064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7" name="Straight Connector 1006">
                <a:extLst>
                  <a:ext uri="{FF2B5EF4-FFF2-40B4-BE49-F238E27FC236}">
                    <a16:creationId xmlns:a16="http://schemas.microsoft.com/office/drawing/2014/main" id="{7F032AD8-9069-4C43-9033-7BF0278F7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8" name="Straight Connector 1007">
                <a:extLst>
                  <a:ext uri="{FF2B5EF4-FFF2-40B4-BE49-F238E27FC236}">
                    <a16:creationId xmlns:a16="http://schemas.microsoft.com/office/drawing/2014/main" id="{B85B7AAA-BB0B-46DC-9DA5-F6A50FA4B1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9" name="Straight Connector 1008">
                <a:extLst>
                  <a:ext uri="{FF2B5EF4-FFF2-40B4-BE49-F238E27FC236}">
                    <a16:creationId xmlns:a16="http://schemas.microsoft.com/office/drawing/2014/main" id="{020430C3-CDA0-4859-8D85-9A4B37DF8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0" name="Straight Connector 1009">
                <a:extLst>
                  <a:ext uri="{FF2B5EF4-FFF2-40B4-BE49-F238E27FC236}">
                    <a16:creationId xmlns:a16="http://schemas.microsoft.com/office/drawing/2014/main" id="{8D831F4E-9351-4E9B-89B7-467DB13F20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1" name="Straight Connector 1010">
                <a:extLst>
                  <a:ext uri="{FF2B5EF4-FFF2-40B4-BE49-F238E27FC236}">
                    <a16:creationId xmlns:a16="http://schemas.microsoft.com/office/drawing/2014/main" id="{98748E92-CD47-476D-93AD-FDA8B0005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2" name="Straight Connector 1011">
                <a:extLst>
                  <a:ext uri="{FF2B5EF4-FFF2-40B4-BE49-F238E27FC236}">
                    <a16:creationId xmlns:a16="http://schemas.microsoft.com/office/drawing/2014/main" id="{980E8134-4223-4A47-9A01-40AE4E813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3" name="Straight Connector 1012">
                <a:extLst>
                  <a:ext uri="{FF2B5EF4-FFF2-40B4-BE49-F238E27FC236}">
                    <a16:creationId xmlns:a16="http://schemas.microsoft.com/office/drawing/2014/main" id="{744BDD2C-AD14-4FC1-8C82-D1669BECC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4" name="Straight Connector 1013">
                <a:extLst>
                  <a:ext uri="{FF2B5EF4-FFF2-40B4-BE49-F238E27FC236}">
                    <a16:creationId xmlns:a16="http://schemas.microsoft.com/office/drawing/2014/main" id="{64567A16-FCD6-4418-9574-3995B12B13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5" name="Straight Connector 1014">
                <a:extLst>
                  <a:ext uri="{FF2B5EF4-FFF2-40B4-BE49-F238E27FC236}">
                    <a16:creationId xmlns:a16="http://schemas.microsoft.com/office/drawing/2014/main" id="{9AA58126-98FE-4C95-A09A-FBDFAA7973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6" name="Straight Connector 1015">
                <a:extLst>
                  <a:ext uri="{FF2B5EF4-FFF2-40B4-BE49-F238E27FC236}">
                    <a16:creationId xmlns:a16="http://schemas.microsoft.com/office/drawing/2014/main" id="{54F61547-264D-4C69-AE76-89B5497FC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7" name="Straight Connector 1016">
                <a:extLst>
                  <a:ext uri="{FF2B5EF4-FFF2-40B4-BE49-F238E27FC236}">
                    <a16:creationId xmlns:a16="http://schemas.microsoft.com/office/drawing/2014/main" id="{9BB0AE43-ADA3-48EC-8CEA-B9A44A5C3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8" name="Straight Connector 1017">
                <a:extLst>
                  <a:ext uri="{FF2B5EF4-FFF2-40B4-BE49-F238E27FC236}">
                    <a16:creationId xmlns:a16="http://schemas.microsoft.com/office/drawing/2014/main" id="{315E9DE5-6616-4550-B31D-909339B23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9" name="Straight Connector 1018">
                <a:extLst>
                  <a:ext uri="{FF2B5EF4-FFF2-40B4-BE49-F238E27FC236}">
                    <a16:creationId xmlns:a16="http://schemas.microsoft.com/office/drawing/2014/main" id="{4A0B24BA-3A17-4ADB-AC89-50C89AB16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0" name="Straight Connector 1019">
                <a:extLst>
                  <a:ext uri="{FF2B5EF4-FFF2-40B4-BE49-F238E27FC236}">
                    <a16:creationId xmlns:a16="http://schemas.microsoft.com/office/drawing/2014/main" id="{C60B08DF-39D4-4FED-8E90-1B8AF0C2B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1" name="Straight Connector 1020">
                <a:extLst>
                  <a:ext uri="{FF2B5EF4-FFF2-40B4-BE49-F238E27FC236}">
                    <a16:creationId xmlns:a16="http://schemas.microsoft.com/office/drawing/2014/main" id="{E03A27FF-C8C7-415F-9BA4-8E64C342EA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2" name="Straight Connector 1021">
                <a:extLst>
                  <a:ext uri="{FF2B5EF4-FFF2-40B4-BE49-F238E27FC236}">
                    <a16:creationId xmlns:a16="http://schemas.microsoft.com/office/drawing/2014/main" id="{9ABDA913-71FD-4826-927C-C0E8D41E2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3" name="Straight Connector 1022">
                <a:extLst>
                  <a:ext uri="{FF2B5EF4-FFF2-40B4-BE49-F238E27FC236}">
                    <a16:creationId xmlns:a16="http://schemas.microsoft.com/office/drawing/2014/main" id="{57A6A8BD-D397-4213-AD6B-E4D0B59953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Straight Connector 1023">
                <a:extLst>
                  <a:ext uri="{FF2B5EF4-FFF2-40B4-BE49-F238E27FC236}">
                    <a16:creationId xmlns:a16="http://schemas.microsoft.com/office/drawing/2014/main" id="{5E30D5A7-42E8-4972-8739-C9268D642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Connector 1024">
                <a:extLst>
                  <a:ext uri="{FF2B5EF4-FFF2-40B4-BE49-F238E27FC236}">
                    <a16:creationId xmlns:a16="http://schemas.microsoft.com/office/drawing/2014/main" id="{A92936C1-14EB-472B-842F-9921DC2E12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Straight Connector 1025">
                <a:extLst>
                  <a:ext uri="{FF2B5EF4-FFF2-40B4-BE49-F238E27FC236}">
                    <a16:creationId xmlns:a16="http://schemas.microsoft.com/office/drawing/2014/main" id="{F64CD999-0C77-4E08-A169-75AF10E2A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>
                <a:extLst>
                  <a:ext uri="{FF2B5EF4-FFF2-40B4-BE49-F238E27FC236}">
                    <a16:creationId xmlns:a16="http://schemas.microsoft.com/office/drawing/2014/main" id="{65CCDBD0-7E08-4DA2-A8E7-C4B838EEA8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Straight Connector 1027">
                <a:extLst>
                  <a:ext uri="{FF2B5EF4-FFF2-40B4-BE49-F238E27FC236}">
                    <a16:creationId xmlns:a16="http://schemas.microsoft.com/office/drawing/2014/main" id="{79216250-F15C-4EF0-BD96-02601887F7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7DE8C460-09C8-4887-9A44-A6E05CEA29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Straight Connector 1029">
                <a:extLst>
                  <a:ext uri="{FF2B5EF4-FFF2-40B4-BE49-F238E27FC236}">
                    <a16:creationId xmlns:a16="http://schemas.microsoft.com/office/drawing/2014/main" id="{45BFC8C1-9B0D-40E6-A5A4-0EE6946FE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Straight Connector 1030">
                <a:extLst>
                  <a:ext uri="{FF2B5EF4-FFF2-40B4-BE49-F238E27FC236}">
                    <a16:creationId xmlns:a16="http://schemas.microsoft.com/office/drawing/2014/main" id="{5A4DEAB9-2D45-40F7-A115-534D3AE130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Straight Connector 1031">
                <a:extLst>
                  <a:ext uri="{FF2B5EF4-FFF2-40B4-BE49-F238E27FC236}">
                    <a16:creationId xmlns:a16="http://schemas.microsoft.com/office/drawing/2014/main" id="{044D516C-8603-4096-B89F-16E5D7D6C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>
                <a:extLst>
                  <a:ext uri="{FF2B5EF4-FFF2-40B4-BE49-F238E27FC236}">
                    <a16:creationId xmlns:a16="http://schemas.microsoft.com/office/drawing/2014/main" id="{71F0C0B6-D1FF-4842-9D71-F9F360D564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>
                <a:extLst>
                  <a:ext uri="{FF2B5EF4-FFF2-40B4-BE49-F238E27FC236}">
                    <a16:creationId xmlns:a16="http://schemas.microsoft.com/office/drawing/2014/main" id="{F7C16E21-459A-46FA-B927-B9A9A35333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Connector 1034">
                <a:extLst>
                  <a:ext uri="{FF2B5EF4-FFF2-40B4-BE49-F238E27FC236}">
                    <a16:creationId xmlns:a16="http://schemas.microsoft.com/office/drawing/2014/main" id="{9FC29217-CA19-4B46-86F5-1053515EB2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5875C3DE-314B-45BE-8C23-EA9D452FDA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>
                <a:extLst>
                  <a:ext uri="{FF2B5EF4-FFF2-40B4-BE49-F238E27FC236}">
                    <a16:creationId xmlns:a16="http://schemas.microsoft.com/office/drawing/2014/main" id="{6F85B899-F3C4-4556-854B-78F90C57A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Straight Connector 1037">
                <a:extLst>
                  <a:ext uri="{FF2B5EF4-FFF2-40B4-BE49-F238E27FC236}">
                    <a16:creationId xmlns:a16="http://schemas.microsoft.com/office/drawing/2014/main" id="{6FD381B4-0957-451B-98B0-5BA77C6E2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Straight Connector 1038">
                <a:extLst>
                  <a:ext uri="{FF2B5EF4-FFF2-40B4-BE49-F238E27FC236}">
                    <a16:creationId xmlns:a16="http://schemas.microsoft.com/office/drawing/2014/main" id="{AD64D872-D788-4DA9-B4AE-2874D52F8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Straight Connector 1039">
                <a:extLst>
                  <a:ext uri="{FF2B5EF4-FFF2-40B4-BE49-F238E27FC236}">
                    <a16:creationId xmlns:a16="http://schemas.microsoft.com/office/drawing/2014/main" id="{D89F8248-B8BD-4622-BE3A-DEDCFEDE5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28ADBAB7-EC82-4518-85AE-65119D1A8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CE69525B-0F79-47DF-AF24-8527E1366D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Straight Connector 1042">
                <a:extLst>
                  <a:ext uri="{FF2B5EF4-FFF2-40B4-BE49-F238E27FC236}">
                    <a16:creationId xmlns:a16="http://schemas.microsoft.com/office/drawing/2014/main" id="{B4877CF2-206E-4EB6-97BF-C9DA57033E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Straight Connector 1043">
                <a:extLst>
                  <a:ext uri="{FF2B5EF4-FFF2-40B4-BE49-F238E27FC236}">
                    <a16:creationId xmlns:a16="http://schemas.microsoft.com/office/drawing/2014/main" id="{B577180A-D57A-4020-8F6F-F5DEE8CDC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Straight Connector 1044">
                <a:extLst>
                  <a:ext uri="{FF2B5EF4-FFF2-40B4-BE49-F238E27FC236}">
                    <a16:creationId xmlns:a16="http://schemas.microsoft.com/office/drawing/2014/main" id="{E60A6B6D-736D-4AF8-BD15-81CD7410E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6" name="Straight Connector 1045">
                <a:extLst>
                  <a:ext uri="{FF2B5EF4-FFF2-40B4-BE49-F238E27FC236}">
                    <a16:creationId xmlns:a16="http://schemas.microsoft.com/office/drawing/2014/main" id="{C1F97AB2-5AD8-4616-9F86-FE765143B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Straight Connector 1046">
                <a:extLst>
                  <a:ext uri="{FF2B5EF4-FFF2-40B4-BE49-F238E27FC236}">
                    <a16:creationId xmlns:a16="http://schemas.microsoft.com/office/drawing/2014/main" id="{ACA444D5-80DD-4760-B4EE-6C23CA444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8" name="Straight Connector 1047">
                <a:extLst>
                  <a:ext uri="{FF2B5EF4-FFF2-40B4-BE49-F238E27FC236}">
                    <a16:creationId xmlns:a16="http://schemas.microsoft.com/office/drawing/2014/main" id="{00515E3E-4E7F-4B1E-B9CF-E918852FD6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Straight Connector 1048">
                <a:extLst>
                  <a:ext uri="{FF2B5EF4-FFF2-40B4-BE49-F238E27FC236}">
                    <a16:creationId xmlns:a16="http://schemas.microsoft.com/office/drawing/2014/main" id="{2038EA72-0798-4E79-B412-FA603E87F0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93E9084A-6F15-4DB1-AF7C-EE14898DF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3D1A7182-8DB0-4A4A-A1EA-62B0955AF3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E4A6A125-7133-4A58-91C2-E091460D8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Connector 1052">
                <a:extLst>
                  <a:ext uri="{FF2B5EF4-FFF2-40B4-BE49-F238E27FC236}">
                    <a16:creationId xmlns:a16="http://schemas.microsoft.com/office/drawing/2014/main" id="{4BFF675B-560B-4AB6-9EF0-489C47D9FA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616905A4-890A-41C7-85F7-3C064C8D3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354AD671-7BE2-460C-ADD8-00E4595D78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C9D949C4-C239-4981-B5FD-4022F4848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DC37A66-8878-47A4-8DFF-800382EB63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" b="21756"/>
          <a:stretch/>
        </p:blipFill>
        <p:spPr>
          <a:xfrm>
            <a:off x="5675741" y="485876"/>
            <a:ext cx="1955786" cy="1955787"/>
          </a:xfrm>
          <a:custGeom>
            <a:avLst/>
            <a:gdLst>
              <a:gd name="connsiteX0" fmla="*/ 1425981 w 2851962"/>
              <a:gd name="connsiteY0" fmla="*/ 0 h 2851962"/>
              <a:gd name="connsiteX1" fmla="*/ 2851962 w 2851962"/>
              <a:gd name="connsiteY1" fmla="*/ 1425981 h 2851962"/>
              <a:gd name="connsiteX2" fmla="*/ 1425981 w 2851962"/>
              <a:gd name="connsiteY2" fmla="*/ 2851962 h 2851962"/>
              <a:gd name="connsiteX3" fmla="*/ 0 w 2851962"/>
              <a:gd name="connsiteY3" fmla="*/ 1425981 h 2851962"/>
              <a:gd name="connsiteX4" fmla="*/ 1425981 w 2851962"/>
              <a:gd name="connsiteY4" fmla="*/ 0 h 285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D2D46-A446-4B9B-8031-9F84DF767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" r="-1" b="40999"/>
          <a:stretch/>
        </p:blipFill>
        <p:spPr>
          <a:xfrm>
            <a:off x="5998438" y="2732176"/>
            <a:ext cx="2902538" cy="2902537"/>
          </a:xfrm>
          <a:custGeom>
            <a:avLst/>
            <a:gdLst>
              <a:gd name="connsiteX0" fmla="*/ 1425981 w 2851962"/>
              <a:gd name="connsiteY0" fmla="*/ 0 h 2851962"/>
              <a:gd name="connsiteX1" fmla="*/ 2851962 w 2851962"/>
              <a:gd name="connsiteY1" fmla="*/ 1425981 h 2851962"/>
              <a:gd name="connsiteX2" fmla="*/ 1425981 w 2851962"/>
              <a:gd name="connsiteY2" fmla="*/ 2851962 h 2851962"/>
              <a:gd name="connsiteX3" fmla="*/ 0 w 2851962"/>
              <a:gd name="connsiteY3" fmla="*/ 1425981 h 2851962"/>
              <a:gd name="connsiteX4" fmla="*/ 1425981 w 2851962"/>
              <a:gd name="connsiteY4" fmla="*/ 0 h 285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3B2C22-3F92-4B62-A3DB-2C1250BCD0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4" b="14771"/>
          <a:stretch/>
        </p:blipFill>
        <p:spPr>
          <a:xfrm>
            <a:off x="8267683" y="2490"/>
            <a:ext cx="3920658" cy="3269097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9FB170-C1E2-47AC-AE3F-F4CF792CB5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40" b="660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sp>
        <p:nvSpPr>
          <p:cNvPr id="689" name="Title 1">
            <a:extLst>
              <a:ext uri="{FF2B5EF4-FFF2-40B4-BE49-F238E27FC236}">
                <a16:creationId xmlns:a16="http://schemas.microsoft.com/office/drawing/2014/main" id="{B3C9D3DB-0A9C-4052-9A80-5934DF5C9C72}"/>
              </a:ext>
            </a:extLst>
          </p:cNvPr>
          <p:cNvSpPr txBox="1">
            <a:spLocks/>
          </p:cNvSpPr>
          <p:nvPr/>
        </p:nvSpPr>
        <p:spPr>
          <a:xfrm>
            <a:off x="304948" y="609006"/>
            <a:ext cx="5230514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cap="none" dirty="0"/>
              <a:t>Sculpting</a:t>
            </a:r>
          </a:p>
        </p:txBody>
      </p:sp>
      <p:sp>
        <p:nvSpPr>
          <p:cNvPr id="771" name="Content Placeholder 2">
            <a:extLst>
              <a:ext uri="{FF2B5EF4-FFF2-40B4-BE49-F238E27FC236}">
                <a16:creationId xmlns:a16="http://schemas.microsoft.com/office/drawing/2014/main" id="{2805A12A-1536-4BC7-92D3-4091E842FE77}"/>
              </a:ext>
            </a:extLst>
          </p:cNvPr>
          <p:cNvSpPr txBox="1">
            <a:spLocks/>
          </p:cNvSpPr>
          <p:nvPr/>
        </p:nvSpPr>
        <p:spPr>
          <a:xfrm>
            <a:off x="705359" y="2024943"/>
            <a:ext cx="5875915" cy="4603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Akin to real life clay sculpting</a:t>
            </a:r>
          </a:p>
          <a:p>
            <a:r>
              <a:rPr lang="en-US" sz="3200" dirty="0"/>
              <a:t>Usually used for organic models like p</a:t>
            </a:r>
            <a:r>
              <a:rPr lang="en-US" sz="3000" dirty="0"/>
              <a:t>eople or animals</a:t>
            </a:r>
          </a:p>
          <a:p>
            <a:r>
              <a:rPr lang="en-US" sz="3000" dirty="0"/>
              <a:t>Can be used for terrain or cloth</a:t>
            </a:r>
          </a:p>
          <a:p>
            <a:r>
              <a:rPr lang="en-US" sz="3200" dirty="0"/>
              <a:t>Easier with a tablet due to pressure sensitivity</a:t>
            </a:r>
          </a:p>
          <a:p>
            <a:r>
              <a:rPr lang="en-US" sz="3200" dirty="0"/>
              <a:t>Often needs to be </a:t>
            </a:r>
            <a:r>
              <a:rPr lang="en-US" sz="3200" dirty="0" err="1"/>
              <a:t>retopologized</a:t>
            </a:r>
            <a:r>
              <a:rPr lang="en-US" sz="3200" dirty="0"/>
              <a:t> afterwards due to bad topology</a:t>
            </a:r>
          </a:p>
        </p:txBody>
      </p:sp>
    </p:spTree>
    <p:extLst>
      <p:ext uri="{BB962C8B-B14F-4D97-AF65-F5344CB8AC3E}">
        <p14:creationId xmlns:p14="http://schemas.microsoft.com/office/powerpoint/2010/main" val="238038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13C511-0222-428B-A6CA-E445331E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2013856"/>
            <a:ext cx="7197726" cy="36684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cap="none" dirty="0"/>
              <a:t>Supplementary Techniques </a:t>
            </a:r>
          </a:p>
        </p:txBody>
      </p:sp>
    </p:spTree>
    <p:extLst>
      <p:ext uri="{BB962C8B-B14F-4D97-AF65-F5344CB8AC3E}">
        <p14:creationId xmlns:p14="http://schemas.microsoft.com/office/powerpoint/2010/main" val="2997728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578C5B-89CC-4F71-BB24-6AAB790642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 t="23263" r="46956" b="13484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2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13F49AC-2D5C-4045-9FEA-F09FA174D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8" t="18389" r="12152" b="23889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176" name="Content Placeholder 2">
            <a:extLst>
              <a:ext uri="{FF2B5EF4-FFF2-40B4-BE49-F238E27FC236}">
                <a16:creationId xmlns:a16="http://schemas.microsoft.com/office/drawing/2014/main" id="{D22BBF43-8015-4ACD-9B0A-89262E187D6B}"/>
              </a:ext>
            </a:extLst>
          </p:cNvPr>
          <p:cNvSpPr txBox="1">
            <a:spLocks/>
          </p:cNvSpPr>
          <p:nvPr/>
        </p:nvSpPr>
        <p:spPr>
          <a:xfrm>
            <a:off x="705359" y="2024942"/>
            <a:ext cx="5477105" cy="47837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Easy for non-artists</a:t>
            </a:r>
          </a:p>
          <a:p>
            <a:pPr lvl="1"/>
            <a:r>
              <a:rPr lang="en-US" sz="3000" dirty="0"/>
              <a:t>Textures and model generated automatically from the images</a:t>
            </a:r>
            <a:endParaRPr lang="en-US" sz="3200" dirty="0"/>
          </a:p>
          <a:p>
            <a:r>
              <a:rPr lang="en-US" sz="3200" dirty="0"/>
              <a:t>Needs good pictures of a real life item</a:t>
            </a:r>
          </a:p>
          <a:p>
            <a:r>
              <a:rPr lang="en-US" sz="3200" dirty="0"/>
              <a:t>Can result in bad topology</a:t>
            </a:r>
          </a:p>
        </p:txBody>
      </p:sp>
      <p:sp>
        <p:nvSpPr>
          <p:cNvPr id="177" name="Title 1">
            <a:extLst>
              <a:ext uri="{FF2B5EF4-FFF2-40B4-BE49-F238E27FC236}">
                <a16:creationId xmlns:a16="http://schemas.microsoft.com/office/drawing/2014/main" id="{CAB27FB3-8D5E-4208-8B7C-20D07A53ABD9}"/>
              </a:ext>
            </a:extLst>
          </p:cNvPr>
          <p:cNvSpPr txBox="1">
            <a:spLocks/>
          </p:cNvSpPr>
          <p:nvPr/>
        </p:nvSpPr>
        <p:spPr>
          <a:xfrm>
            <a:off x="253588" y="609609"/>
            <a:ext cx="5526462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cap="none" dirty="0"/>
              <a:t>Photo Scanning</a:t>
            </a:r>
            <a:endParaRPr lang="en-CA" sz="4800" cap="none" dirty="0"/>
          </a:p>
        </p:txBody>
      </p:sp>
    </p:spTree>
    <p:extLst>
      <p:ext uri="{BB962C8B-B14F-4D97-AF65-F5344CB8AC3E}">
        <p14:creationId xmlns:p14="http://schemas.microsoft.com/office/powerpoint/2010/main" val="30805048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1938</Words>
  <Application>Microsoft Office PowerPoint</Application>
  <PresentationFormat>Widescreen</PresentationFormat>
  <Paragraphs>259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Times New Roman</vt:lpstr>
      <vt:lpstr>Celestial</vt:lpstr>
      <vt:lpstr>3D Modeling Overview</vt:lpstr>
      <vt:lpstr>What is 3D Modeling</vt:lpstr>
      <vt:lpstr>Primary Techniques </vt:lpstr>
      <vt:lpstr>Object Manipulation</vt:lpstr>
      <vt:lpstr>Mesh Manipulation</vt:lpstr>
      <vt:lpstr>PowerPoint Presentation</vt:lpstr>
      <vt:lpstr>PowerPoint Presentation</vt:lpstr>
      <vt:lpstr>Supplementary Techniques </vt:lpstr>
      <vt:lpstr>PowerPoint Presentation</vt:lpstr>
      <vt:lpstr>PowerPoint Presentation</vt:lpstr>
      <vt:lpstr>PowerPoint Presentation</vt:lpstr>
      <vt:lpstr>PowerPoint Presentation</vt:lpstr>
      <vt:lpstr>Tools</vt:lpstr>
      <vt:lpstr>Blender</vt:lpstr>
      <vt:lpstr>Maya and 3ds Max</vt:lpstr>
      <vt:lpstr>ZBrush</vt:lpstr>
      <vt:lpstr>Marvelous Designer</vt:lpstr>
      <vt:lpstr>Houdini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Modeling Overview</dc:title>
  <dc:creator>Sebastian</dc:creator>
  <cp:lastModifiedBy>Sebastian</cp:lastModifiedBy>
  <cp:revision>77</cp:revision>
  <dcterms:created xsi:type="dcterms:W3CDTF">2018-11-05T04:47:30Z</dcterms:created>
  <dcterms:modified xsi:type="dcterms:W3CDTF">2018-11-05T06:47:33Z</dcterms:modified>
</cp:coreProperties>
</file>